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59"/>
  </p:notesMasterIdLst>
  <p:handoutMasterIdLst>
    <p:handoutMasterId r:id="rId60"/>
  </p:handoutMasterIdLst>
  <p:sldIdLst>
    <p:sldId id="302" r:id="rId3"/>
    <p:sldId id="515" r:id="rId4"/>
    <p:sldId id="410" r:id="rId5"/>
    <p:sldId id="411" r:id="rId6"/>
    <p:sldId id="416" r:id="rId7"/>
    <p:sldId id="450" r:id="rId8"/>
    <p:sldId id="451" r:id="rId9"/>
    <p:sldId id="498" r:id="rId10"/>
    <p:sldId id="454" r:id="rId11"/>
    <p:sldId id="455" r:id="rId12"/>
    <p:sldId id="412" r:id="rId13"/>
    <p:sldId id="417" r:id="rId14"/>
    <p:sldId id="458" r:id="rId15"/>
    <p:sldId id="456" r:id="rId16"/>
    <p:sldId id="466" r:id="rId17"/>
    <p:sldId id="457" r:id="rId18"/>
    <p:sldId id="505" r:id="rId19"/>
    <p:sldId id="463" r:id="rId20"/>
    <p:sldId id="506" r:id="rId21"/>
    <p:sldId id="464" r:id="rId22"/>
    <p:sldId id="465" r:id="rId23"/>
    <p:sldId id="467" r:id="rId24"/>
    <p:sldId id="459" r:id="rId25"/>
    <p:sldId id="507" r:id="rId26"/>
    <p:sldId id="471" r:id="rId27"/>
    <p:sldId id="473" r:id="rId28"/>
    <p:sldId id="474" r:id="rId29"/>
    <p:sldId id="462" r:id="rId30"/>
    <p:sldId id="508" r:id="rId31"/>
    <p:sldId id="509" r:id="rId32"/>
    <p:sldId id="478" r:id="rId33"/>
    <p:sldId id="477" r:id="rId34"/>
    <p:sldId id="460" r:id="rId35"/>
    <p:sldId id="483" r:id="rId36"/>
    <p:sldId id="481" r:id="rId37"/>
    <p:sldId id="482" r:id="rId38"/>
    <p:sldId id="513" r:id="rId39"/>
    <p:sldId id="413" r:id="rId40"/>
    <p:sldId id="415" r:id="rId41"/>
    <p:sldId id="486" r:id="rId42"/>
    <p:sldId id="487" r:id="rId43"/>
    <p:sldId id="488" r:id="rId44"/>
    <p:sldId id="489" r:id="rId45"/>
    <p:sldId id="490" r:id="rId46"/>
    <p:sldId id="493" r:id="rId47"/>
    <p:sldId id="514" r:id="rId48"/>
    <p:sldId id="414" r:id="rId49"/>
    <p:sldId id="314" r:id="rId50"/>
    <p:sldId id="491" r:id="rId51"/>
    <p:sldId id="492" r:id="rId52"/>
    <p:sldId id="494" r:id="rId53"/>
    <p:sldId id="374" r:id="rId54"/>
    <p:sldId id="512" r:id="rId55"/>
    <p:sldId id="495" r:id="rId56"/>
    <p:sldId id="510" r:id="rId57"/>
    <p:sldId id="297" r:id="rId5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DA7A"/>
    <a:srgbClr val="FDF1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0" d="100"/>
          <a:sy n="60" d="100"/>
        </p:scale>
        <p:origin x="-1572" y="-19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32" y="1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1E7C1-D131-487D-B243-6C4943706089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0F8FE-0418-4A0C-BE13-8B788221FB76}">
      <dgm:prSet custT="1"/>
      <dgm:spPr>
        <a:solidFill>
          <a:srgbClr val="0070C0">
            <a:alpha val="90000"/>
          </a:srgb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+mj-lt"/>
            </a:rPr>
            <a:t>Overview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0F6278BD-AE96-452F-B78D-00F89E8E85C2}" type="parTrans" cxnId="{E5B3E9BB-787B-45DF-A1D2-A63CCFE7F6F6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5E5D4310-38A6-4613-B9CE-1B06DE8DD4CF}" type="sibTrans" cxnId="{E5B3E9BB-787B-45DF-A1D2-A63CCFE7F6F6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C0C2CA0C-941D-42DF-94EA-91AB58AF9B5A}">
      <dgm:prSet custT="1"/>
      <dgm:spPr>
        <a:solidFill>
          <a:srgbClr val="0070C0">
            <a:alpha val="90000"/>
          </a:srgb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+mj-lt"/>
            </a:rPr>
            <a:t>Schemes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90239965-26FE-4907-A9A9-B1BB1F26EAAC}" type="parTrans" cxnId="{D6EECB38-7716-4DB5-AF9D-5202953523B0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A814343E-2DE5-4F52-A1DB-A3BC2DEEB414}" type="sibTrans" cxnId="{D6EECB38-7716-4DB5-AF9D-5202953523B0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3D626DAF-8F5F-4E85-9F02-1EC439ECA6FE}">
      <dgm:prSet custT="1"/>
      <dgm:spPr>
        <a:solidFill>
          <a:srgbClr val="0070C0">
            <a:alpha val="90000"/>
          </a:srgb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+mj-lt"/>
            </a:rPr>
            <a:t>Open calls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656C4EE7-6284-41B5-B4AA-82FD9F6AAED7}" type="parTrans" cxnId="{C389E893-0570-499F-97A9-B96A991058D9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1B2F7E47-B36C-4304-A772-6093A0BBA27C}" type="sibTrans" cxnId="{C389E893-0570-499F-97A9-B96A991058D9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6A28345F-FF66-47BB-B49A-641906A7DEC9}">
      <dgm:prSet custT="1"/>
      <dgm:spPr>
        <a:solidFill>
          <a:srgbClr val="0070C0">
            <a:alpha val="90000"/>
          </a:srgb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+mj-lt"/>
            </a:rPr>
            <a:t>Application &amp; Evaluation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F96A86C3-0B7A-47E7-B9BE-47A32CE679A5}" type="parTrans" cxnId="{588A432D-FA18-42C3-B276-4EEB730F1726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8A1A3F03-133E-4C4E-BE19-55EBF3F812BE}" type="sibTrans" cxnId="{588A432D-FA18-42C3-B276-4EEB730F1726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63F3357B-9F1E-4A83-A34C-396A949102EA}">
      <dgm:prSet custT="1"/>
      <dgm:spPr>
        <a:solidFill>
          <a:srgbClr val="0070C0">
            <a:alpha val="90000"/>
          </a:srgb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+mj-lt"/>
            </a:rPr>
            <a:t>Financial aspects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578906B0-D522-4E71-9922-C12140E0F6CE}" type="sibTrans" cxnId="{3E6E4943-D4E7-4DE6-BDF7-73AD25F286AC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49F427D1-3FDE-4557-8D09-3659531151F1}" type="parTrans" cxnId="{3E6E4943-D4E7-4DE6-BDF7-73AD25F286AC}">
      <dgm:prSet/>
      <dgm:spPr/>
      <dgm:t>
        <a:bodyPr/>
        <a:lstStyle/>
        <a:p>
          <a:endParaRPr lang="en-US" sz="2000" b="0">
            <a:latin typeface="+mj-lt"/>
          </a:endParaRPr>
        </a:p>
      </dgm:t>
    </dgm:pt>
    <dgm:pt modelId="{F3530098-7C8E-41F4-A78E-1ED8C00F8D2B}" type="pres">
      <dgm:prSet presAssocID="{50C1E7C1-D131-487D-B243-6C49437060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4448F9C-BBB2-4D6E-A838-30DE466ED2AE}" type="pres">
      <dgm:prSet presAssocID="{50C1E7C1-D131-487D-B243-6C4943706089}" presName="pyramid" presStyleLbl="node1" presStyleIdx="0" presStyleCnt="1" custScaleX="165994" custLinFactNeighborX="8077"/>
      <dgm:spPr>
        <a:solidFill>
          <a:srgbClr val="00206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A38F34D7-700C-4DDE-8096-3D1AEFB069D3}" type="pres">
      <dgm:prSet presAssocID="{50C1E7C1-D131-487D-B243-6C4943706089}" presName="theList" presStyleCnt="0"/>
      <dgm:spPr/>
    </dgm:pt>
    <dgm:pt modelId="{AFBA148C-8631-4280-835A-180AD4F64829}" type="pres">
      <dgm:prSet presAssocID="{11E0F8FE-0418-4A0C-BE13-8B788221FB76}" presName="aNode" presStyleLbl="fgAcc1" presStyleIdx="0" presStyleCnt="5" custScaleX="43650" custLinFactY="58757" custLinFactNeighborX="-3808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32006-8454-416A-811E-7EEF1A8D04C1}" type="pres">
      <dgm:prSet presAssocID="{11E0F8FE-0418-4A0C-BE13-8B788221FB76}" presName="aSpace" presStyleCnt="0"/>
      <dgm:spPr/>
    </dgm:pt>
    <dgm:pt modelId="{0A769FA9-363B-4F36-AA4D-7D77D3E2EE32}" type="pres">
      <dgm:prSet presAssocID="{C0C2CA0C-941D-42DF-94EA-91AB58AF9B5A}" presName="aNode" presStyleLbl="fgAcc1" presStyleIdx="1" presStyleCnt="5" custScaleX="87543" custLinFactY="58757" custLinFactNeighborX="-3808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3250E-149C-4764-9189-988036D753A3}" type="pres">
      <dgm:prSet presAssocID="{C0C2CA0C-941D-42DF-94EA-91AB58AF9B5A}" presName="aSpace" presStyleCnt="0"/>
      <dgm:spPr/>
    </dgm:pt>
    <dgm:pt modelId="{389E69ED-9636-4A25-A7CB-4BBB6B3A8D49}" type="pres">
      <dgm:prSet presAssocID="{3D626DAF-8F5F-4E85-9F02-1EC439ECA6FE}" presName="aNode" presStyleLbl="fgAcc1" presStyleIdx="2" presStyleCnt="5" custScaleX="127445" custLinFactY="58757" custLinFactNeighborX="-3808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3169A-78FD-44C6-A89F-C22E6625F26F}" type="pres">
      <dgm:prSet presAssocID="{3D626DAF-8F5F-4E85-9F02-1EC439ECA6FE}" presName="aSpace" presStyleCnt="0"/>
      <dgm:spPr/>
    </dgm:pt>
    <dgm:pt modelId="{AB23EE3C-1309-49E3-95A9-69819C059F5E}" type="pres">
      <dgm:prSet presAssocID="{63F3357B-9F1E-4A83-A34C-396A949102EA}" presName="aNode" presStyleLbl="fgAcc1" presStyleIdx="3" presStyleCnt="5" custScaleX="171461" custLinFactY="58757" custLinFactNeighborX="-3790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E377C-0ECE-48BF-AD7B-1D000FBF16D5}" type="pres">
      <dgm:prSet presAssocID="{63F3357B-9F1E-4A83-A34C-396A949102EA}" presName="aSpace" presStyleCnt="0"/>
      <dgm:spPr/>
    </dgm:pt>
    <dgm:pt modelId="{4EEEB217-CEB5-439F-A444-B9D5ABB8D5C5}" type="pres">
      <dgm:prSet presAssocID="{6A28345F-FF66-47BB-B49A-641906A7DEC9}" presName="aNode" presStyleLbl="fgAcc1" presStyleIdx="4" presStyleCnt="5" custScaleX="203505" custLinFactY="58757" custLinFactNeighborX="-3796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097C0-BF83-4E45-A043-5F5DAECB4D14}" type="pres">
      <dgm:prSet presAssocID="{6A28345F-FF66-47BB-B49A-641906A7DEC9}" presName="aSpace" presStyleCnt="0"/>
      <dgm:spPr/>
    </dgm:pt>
  </dgm:ptLst>
  <dgm:cxnLst>
    <dgm:cxn modelId="{588A432D-FA18-42C3-B276-4EEB730F1726}" srcId="{50C1E7C1-D131-487D-B243-6C4943706089}" destId="{6A28345F-FF66-47BB-B49A-641906A7DEC9}" srcOrd="4" destOrd="0" parTransId="{F96A86C3-0B7A-47E7-B9BE-47A32CE679A5}" sibTransId="{8A1A3F03-133E-4C4E-BE19-55EBF3F812BE}"/>
    <dgm:cxn modelId="{C389E893-0570-499F-97A9-B96A991058D9}" srcId="{50C1E7C1-D131-487D-B243-6C4943706089}" destId="{3D626DAF-8F5F-4E85-9F02-1EC439ECA6FE}" srcOrd="2" destOrd="0" parTransId="{656C4EE7-6284-41B5-B4AA-82FD9F6AAED7}" sibTransId="{1B2F7E47-B36C-4304-A772-6093A0BBA27C}"/>
    <dgm:cxn modelId="{000F301A-EA10-47F7-B9F3-DC588A1C9B54}" type="presOf" srcId="{6A28345F-FF66-47BB-B49A-641906A7DEC9}" destId="{4EEEB217-CEB5-439F-A444-B9D5ABB8D5C5}" srcOrd="0" destOrd="0" presId="urn:microsoft.com/office/officeart/2005/8/layout/pyramid2"/>
    <dgm:cxn modelId="{D6EECB38-7716-4DB5-AF9D-5202953523B0}" srcId="{50C1E7C1-D131-487D-B243-6C4943706089}" destId="{C0C2CA0C-941D-42DF-94EA-91AB58AF9B5A}" srcOrd="1" destOrd="0" parTransId="{90239965-26FE-4907-A9A9-B1BB1F26EAAC}" sibTransId="{A814343E-2DE5-4F52-A1DB-A3BC2DEEB414}"/>
    <dgm:cxn modelId="{3E6E4943-D4E7-4DE6-BDF7-73AD25F286AC}" srcId="{50C1E7C1-D131-487D-B243-6C4943706089}" destId="{63F3357B-9F1E-4A83-A34C-396A949102EA}" srcOrd="3" destOrd="0" parTransId="{49F427D1-3FDE-4557-8D09-3659531151F1}" sibTransId="{578906B0-D522-4E71-9922-C12140E0F6CE}"/>
    <dgm:cxn modelId="{E5B3E9BB-787B-45DF-A1D2-A63CCFE7F6F6}" srcId="{50C1E7C1-D131-487D-B243-6C4943706089}" destId="{11E0F8FE-0418-4A0C-BE13-8B788221FB76}" srcOrd="0" destOrd="0" parTransId="{0F6278BD-AE96-452F-B78D-00F89E8E85C2}" sibTransId="{5E5D4310-38A6-4613-B9CE-1B06DE8DD4CF}"/>
    <dgm:cxn modelId="{4762864B-24B2-429E-9A80-84516DD49174}" type="presOf" srcId="{3D626DAF-8F5F-4E85-9F02-1EC439ECA6FE}" destId="{389E69ED-9636-4A25-A7CB-4BBB6B3A8D49}" srcOrd="0" destOrd="0" presId="urn:microsoft.com/office/officeart/2005/8/layout/pyramid2"/>
    <dgm:cxn modelId="{488D7861-0021-43A4-9C33-023BA6A0FF90}" type="presOf" srcId="{50C1E7C1-D131-487D-B243-6C4943706089}" destId="{F3530098-7C8E-41F4-A78E-1ED8C00F8D2B}" srcOrd="0" destOrd="0" presId="urn:microsoft.com/office/officeart/2005/8/layout/pyramid2"/>
    <dgm:cxn modelId="{69ED80E6-6092-4D6F-A7F1-7E56B07D51FC}" type="presOf" srcId="{C0C2CA0C-941D-42DF-94EA-91AB58AF9B5A}" destId="{0A769FA9-363B-4F36-AA4D-7D77D3E2EE32}" srcOrd="0" destOrd="0" presId="urn:microsoft.com/office/officeart/2005/8/layout/pyramid2"/>
    <dgm:cxn modelId="{7C9B65F0-9E17-489D-9F22-DD0036B5BBF0}" type="presOf" srcId="{63F3357B-9F1E-4A83-A34C-396A949102EA}" destId="{AB23EE3C-1309-49E3-95A9-69819C059F5E}" srcOrd="0" destOrd="0" presId="urn:microsoft.com/office/officeart/2005/8/layout/pyramid2"/>
    <dgm:cxn modelId="{9181AE7D-BD41-4C51-A760-E7E3BD8DDECB}" type="presOf" srcId="{11E0F8FE-0418-4A0C-BE13-8B788221FB76}" destId="{AFBA148C-8631-4280-835A-180AD4F64829}" srcOrd="0" destOrd="0" presId="urn:microsoft.com/office/officeart/2005/8/layout/pyramid2"/>
    <dgm:cxn modelId="{DA489C0A-926D-4DB3-BE80-BD6AE711C519}" type="presParOf" srcId="{F3530098-7C8E-41F4-A78E-1ED8C00F8D2B}" destId="{44448F9C-BBB2-4D6E-A838-30DE466ED2AE}" srcOrd="0" destOrd="0" presId="urn:microsoft.com/office/officeart/2005/8/layout/pyramid2"/>
    <dgm:cxn modelId="{C87B7BFC-7F2D-4444-B5CE-DE44A06E3D91}" type="presParOf" srcId="{F3530098-7C8E-41F4-A78E-1ED8C00F8D2B}" destId="{A38F34D7-700C-4DDE-8096-3D1AEFB069D3}" srcOrd="1" destOrd="0" presId="urn:microsoft.com/office/officeart/2005/8/layout/pyramid2"/>
    <dgm:cxn modelId="{557B9C33-8F7C-4B0A-A945-8BE7A02911AC}" type="presParOf" srcId="{A38F34D7-700C-4DDE-8096-3D1AEFB069D3}" destId="{AFBA148C-8631-4280-835A-180AD4F64829}" srcOrd="0" destOrd="0" presId="urn:microsoft.com/office/officeart/2005/8/layout/pyramid2"/>
    <dgm:cxn modelId="{3D307533-9BA5-4EB9-A88E-5F2A6ABD5A08}" type="presParOf" srcId="{A38F34D7-700C-4DDE-8096-3D1AEFB069D3}" destId="{72E32006-8454-416A-811E-7EEF1A8D04C1}" srcOrd="1" destOrd="0" presId="urn:microsoft.com/office/officeart/2005/8/layout/pyramid2"/>
    <dgm:cxn modelId="{B3B535B8-AF28-4116-996B-4BC08BFE6D2F}" type="presParOf" srcId="{A38F34D7-700C-4DDE-8096-3D1AEFB069D3}" destId="{0A769FA9-363B-4F36-AA4D-7D77D3E2EE32}" srcOrd="2" destOrd="0" presId="urn:microsoft.com/office/officeart/2005/8/layout/pyramid2"/>
    <dgm:cxn modelId="{83A1A967-87C7-4192-9779-DE3958A5BF4C}" type="presParOf" srcId="{A38F34D7-700C-4DDE-8096-3D1AEFB069D3}" destId="{D2D3250E-149C-4764-9189-988036D753A3}" srcOrd="3" destOrd="0" presId="urn:microsoft.com/office/officeart/2005/8/layout/pyramid2"/>
    <dgm:cxn modelId="{A4A9742C-148B-4C8C-8CCF-7DF25A215E96}" type="presParOf" srcId="{A38F34D7-700C-4DDE-8096-3D1AEFB069D3}" destId="{389E69ED-9636-4A25-A7CB-4BBB6B3A8D49}" srcOrd="4" destOrd="0" presId="urn:microsoft.com/office/officeart/2005/8/layout/pyramid2"/>
    <dgm:cxn modelId="{96FCB107-F8B4-4F4F-943B-3A33393E3000}" type="presParOf" srcId="{A38F34D7-700C-4DDE-8096-3D1AEFB069D3}" destId="{85E3169A-78FD-44C6-A89F-C22E6625F26F}" srcOrd="5" destOrd="0" presId="urn:microsoft.com/office/officeart/2005/8/layout/pyramid2"/>
    <dgm:cxn modelId="{458AD23C-06BD-4D08-AFF1-60680455CD0E}" type="presParOf" srcId="{A38F34D7-700C-4DDE-8096-3D1AEFB069D3}" destId="{AB23EE3C-1309-49E3-95A9-69819C059F5E}" srcOrd="6" destOrd="0" presId="urn:microsoft.com/office/officeart/2005/8/layout/pyramid2"/>
    <dgm:cxn modelId="{010BAE16-D10B-44DB-806B-05744E01B5D7}" type="presParOf" srcId="{A38F34D7-700C-4DDE-8096-3D1AEFB069D3}" destId="{C69E377C-0ECE-48BF-AD7B-1D000FBF16D5}" srcOrd="7" destOrd="0" presId="urn:microsoft.com/office/officeart/2005/8/layout/pyramid2"/>
    <dgm:cxn modelId="{C77C2B29-65C8-4CB9-9350-2D47F53AA48B}" type="presParOf" srcId="{A38F34D7-700C-4DDE-8096-3D1AEFB069D3}" destId="{4EEEB217-CEB5-439F-A444-B9D5ABB8D5C5}" srcOrd="8" destOrd="0" presId="urn:microsoft.com/office/officeart/2005/8/layout/pyramid2"/>
    <dgm:cxn modelId="{062F125D-177D-4F9C-9540-777E11E273AF}" type="presParOf" srcId="{A38F34D7-700C-4DDE-8096-3D1AEFB069D3}" destId="{D00097C0-BF83-4E45-A043-5F5DAECB4D14}" srcOrd="9" destOrd="0" presId="urn:microsoft.com/office/officeart/2005/8/layout/pyramid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F87EFF-5E2A-4460-98DD-10F4E66D389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F17B79-BEDE-422E-A5B7-D0268686FDCD}">
      <dgm:prSet/>
      <dgm:spPr/>
      <dgm:t>
        <a:bodyPr/>
        <a:lstStyle/>
        <a:p>
          <a:pPr rtl="0"/>
          <a:r>
            <a:rPr lang="en-GB" dirty="0" smtClean="0"/>
            <a:t>Doctoral programmes</a:t>
          </a:r>
          <a:endParaRPr lang="en-GB" dirty="0"/>
        </a:p>
      </dgm:t>
    </dgm:pt>
    <dgm:pt modelId="{69F34290-212B-4B4D-92A0-37AF2D626BC6}" type="parTrans" cxnId="{1F7065B5-9591-45B6-9362-2010104C9CA6}">
      <dgm:prSet/>
      <dgm:spPr/>
      <dgm:t>
        <a:bodyPr/>
        <a:lstStyle/>
        <a:p>
          <a:endParaRPr lang="en-US"/>
        </a:p>
      </dgm:t>
    </dgm:pt>
    <dgm:pt modelId="{3AABF8AD-5BB0-4916-8BEC-99F466FF5D7D}" type="sibTrans" cxnId="{1F7065B5-9591-45B6-9362-2010104C9CA6}">
      <dgm:prSet/>
      <dgm:spPr/>
      <dgm:t>
        <a:bodyPr/>
        <a:lstStyle/>
        <a:p>
          <a:endParaRPr lang="en-US"/>
        </a:p>
      </dgm:t>
    </dgm:pt>
    <dgm:pt modelId="{423404B3-CD28-4428-81CE-67EA9FB7542B}" type="pres">
      <dgm:prSet presAssocID="{7FF87EFF-5E2A-4460-98DD-10F4E66D38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80035-2C73-4FFB-B22C-18BDE1FF94E3}" type="pres">
      <dgm:prSet presAssocID="{63F17B79-BEDE-422E-A5B7-D0268686FD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065B5-9591-45B6-9362-2010104C9CA6}" srcId="{7FF87EFF-5E2A-4460-98DD-10F4E66D389C}" destId="{63F17B79-BEDE-422E-A5B7-D0268686FDCD}" srcOrd="0" destOrd="0" parTransId="{69F34290-212B-4B4D-92A0-37AF2D626BC6}" sibTransId="{3AABF8AD-5BB0-4916-8BEC-99F466FF5D7D}"/>
    <dgm:cxn modelId="{3B1B04D6-8F35-474A-B1A6-EC61994371EA}" type="presOf" srcId="{63F17B79-BEDE-422E-A5B7-D0268686FDCD}" destId="{54480035-2C73-4FFB-B22C-18BDE1FF94E3}" srcOrd="0" destOrd="0" presId="urn:microsoft.com/office/officeart/2005/8/layout/vList2"/>
    <dgm:cxn modelId="{9776C4C6-F387-49CB-9908-2E77A48523EB}" type="presOf" srcId="{7FF87EFF-5E2A-4460-98DD-10F4E66D389C}" destId="{423404B3-CD28-4428-81CE-67EA9FB7542B}" srcOrd="0" destOrd="0" presId="urn:microsoft.com/office/officeart/2005/8/layout/vList2"/>
    <dgm:cxn modelId="{A3854CAF-7F6C-48B3-B768-58131FFBD8CB}" type="presParOf" srcId="{423404B3-CD28-4428-81CE-67EA9FB7542B}" destId="{54480035-2C73-4FFB-B22C-18BDE1FF94E3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F87EFF-5E2A-4460-98DD-10F4E66D389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17B79-BEDE-422E-A5B7-D0268686FDCD}">
      <dgm:prSet/>
      <dgm:spPr/>
      <dgm:t>
        <a:bodyPr/>
        <a:lstStyle/>
        <a:p>
          <a:pPr rtl="0"/>
          <a:r>
            <a:rPr lang="en-GB" dirty="0" smtClean="0"/>
            <a:t>Fellowship programmes</a:t>
          </a:r>
          <a:endParaRPr lang="en-GB" dirty="0"/>
        </a:p>
      </dgm:t>
    </dgm:pt>
    <dgm:pt modelId="{69F34290-212B-4B4D-92A0-37AF2D626BC6}" type="parTrans" cxnId="{1F7065B5-9591-45B6-9362-2010104C9CA6}">
      <dgm:prSet/>
      <dgm:spPr/>
      <dgm:t>
        <a:bodyPr/>
        <a:lstStyle/>
        <a:p>
          <a:endParaRPr lang="en-US"/>
        </a:p>
      </dgm:t>
    </dgm:pt>
    <dgm:pt modelId="{3AABF8AD-5BB0-4916-8BEC-99F466FF5D7D}" type="sibTrans" cxnId="{1F7065B5-9591-45B6-9362-2010104C9CA6}">
      <dgm:prSet/>
      <dgm:spPr/>
      <dgm:t>
        <a:bodyPr/>
        <a:lstStyle/>
        <a:p>
          <a:endParaRPr lang="en-US"/>
        </a:p>
      </dgm:t>
    </dgm:pt>
    <dgm:pt modelId="{423404B3-CD28-4428-81CE-67EA9FB7542B}" type="pres">
      <dgm:prSet presAssocID="{7FF87EFF-5E2A-4460-98DD-10F4E66D38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80035-2C73-4FFB-B22C-18BDE1FF94E3}" type="pres">
      <dgm:prSet presAssocID="{63F17B79-BEDE-422E-A5B7-D0268686FDCD}" presName="parentText" presStyleLbl="node1" presStyleIdx="0" presStyleCnt="1" custLinFactNeighborY="1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065B5-9591-45B6-9362-2010104C9CA6}" srcId="{7FF87EFF-5E2A-4460-98DD-10F4E66D389C}" destId="{63F17B79-BEDE-422E-A5B7-D0268686FDCD}" srcOrd="0" destOrd="0" parTransId="{69F34290-212B-4B4D-92A0-37AF2D626BC6}" sibTransId="{3AABF8AD-5BB0-4916-8BEC-99F466FF5D7D}"/>
    <dgm:cxn modelId="{DCB9E928-F773-41D6-84A8-29D376219D9B}" type="presOf" srcId="{63F17B79-BEDE-422E-A5B7-D0268686FDCD}" destId="{54480035-2C73-4FFB-B22C-18BDE1FF94E3}" srcOrd="0" destOrd="0" presId="urn:microsoft.com/office/officeart/2005/8/layout/vList2"/>
    <dgm:cxn modelId="{2DF9B804-47CA-4DE4-88FF-2391C1BDB933}" type="presOf" srcId="{7FF87EFF-5E2A-4460-98DD-10F4E66D389C}" destId="{423404B3-CD28-4428-81CE-67EA9FB7542B}" srcOrd="0" destOrd="0" presId="urn:microsoft.com/office/officeart/2005/8/layout/vList2"/>
    <dgm:cxn modelId="{683AC352-1069-46BF-994E-F8E81CA37A66}" type="presParOf" srcId="{423404B3-CD28-4428-81CE-67EA9FB7542B}" destId="{54480035-2C73-4FFB-B22C-18BDE1FF94E3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0E23BB-436B-4DDD-8318-70D288A6D298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3D237A-AA81-4A62-B132-D75A8B056865}">
      <dgm:prSet phldrT="[Text]"/>
      <dgm:spPr/>
      <dgm:t>
        <a:bodyPr/>
        <a:lstStyle/>
        <a:p>
          <a:r>
            <a:rPr lang="en-GB" dirty="0" smtClean="0"/>
            <a:t>Doctoral programmes</a:t>
          </a:r>
          <a:endParaRPr lang="en-GB" dirty="0"/>
        </a:p>
      </dgm:t>
    </dgm:pt>
    <dgm:pt modelId="{5F0FB058-CC52-409E-9FBC-C3FF59E5018B}" type="parTrans" cxnId="{24BF8D1D-49A4-4718-A8FC-2E86E18D165D}">
      <dgm:prSet/>
      <dgm:spPr/>
      <dgm:t>
        <a:bodyPr/>
        <a:lstStyle/>
        <a:p>
          <a:endParaRPr lang="en-GB"/>
        </a:p>
      </dgm:t>
    </dgm:pt>
    <dgm:pt modelId="{64000756-5AE2-45C5-9DB5-6F9ECDA5FF09}" type="sibTrans" cxnId="{24BF8D1D-49A4-4718-A8FC-2E86E18D165D}">
      <dgm:prSet/>
      <dgm:spPr/>
      <dgm:t>
        <a:bodyPr/>
        <a:lstStyle/>
        <a:p>
          <a:endParaRPr lang="en-GB"/>
        </a:p>
      </dgm:t>
    </dgm:pt>
    <dgm:pt modelId="{8CD341E6-DE6C-4246-BCA9-76FEE93456A3}">
      <dgm:prSet phldrT="[Text]"/>
      <dgm:spPr/>
      <dgm:t>
        <a:bodyPr/>
        <a:lstStyle/>
        <a:p>
          <a:r>
            <a:rPr lang="en-GB" dirty="0" smtClean="0"/>
            <a:t>Supports ESRs</a:t>
          </a:r>
          <a:endParaRPr lang="en-GB" dirty="0"/>
        </a:p>
      </dgm:t>
    </dgm:pt>
    <dgm:pt modelId="{7E5429C9-CF25-49D4-BD91-EF3D1E72906C}" type="parTrans" cxnId="{FBD5A011-58AE-4139-87C6-A1FEB2492327}">
      <dgm:prSet/>
      <dgm:spPr/>
      <dgm:t>
        <a:bodyPr/>
        <a:lstStyle/>
        <a:p>
          <a:endParaRPr lang="en-GB"/>
        </a:p>
      </dgm:t>
    </dgm:pt>
    <dgm:pt modelId="{D11D6DC0-0ED0-42C3-8CC6-4A5633FA9865}" type="sibTrans" cxnId="{FBD5A011-58AE-4139-87C6-A1FEB2492327}">
      <dgm:prSet/>
      <dgm:spPr/>
      <dgm:t>
        <a:bodyPr/>
        <a:lstStyle/>
        <a:p>
          <a:endParaRPr lang="en-GB"/>
        </a:p>
      </dgm:t>
    </dgm:pt>
    <dgm:pt modelId="{07676B8B-A471-43B1-B845-95DDC41DB970}">
      <dgm:prSet phldrT="[Text]"/>
      <dgm:spPr/>
      <dgm:t>
        <a:bodyPr/>
        <a:lstStyle/>
        <a:p>
          <a:r>
            <a:rPr lang="en-GB" dirty="0" smtClean="0"/>
            <a:t>Fellowship programmes</a:t>
          </a:r>
          <a:endParaRPr lang="en-GB" dirty="0"/>
        </a:p>
      </dgm:t>
    </dgm:pt>
    <dgm:pt modelId="{C04AA173-670A-4CDD-BD86-120A50F23C02}" type="parTrans" cxnId="{7C4E9213-7C25-48C7-AB46-759CE52762EB}">
      <dgm:prSet/>
      <dgm:spPr/>
      <dgm:t>
        <a:bodyPr/>
        <a:lstStyle/>
        <a:p>
          <a:endParaRPr lang="en-GB"/>
        </a:p>
      </dgm:t>
    </dgm:pt>
    <dgm:pt modelId="{4834E5D4-E2EF-4EAA-B321-7E3F4FC3DB69}" type="sibTrans" cxnId="{7C4E9213-7C25-48C7-AB46-759CE52762EB}">
      <dgm:prSet/>
      <dgm:spPr/>
      <dgm:t>
        <a:bodyPr/>
        <a:lstStyle/>
        <a:p>
          <a:endParaRPr lang="en-GB"/>
        </a:p>
      </dgm:t>
    </dgm:pt>
    <dgm:pt modelId="{083A53EB-C38C-4F56-8C00-0ECB4E1F6DAD}">
      <dgm:prSet phldrT="[Text]"/>
      <dgm:spPr/>
      <dgm:t>
        <a:bodyPr/>
        <a:lstStyle/>
        <a:p>
          <a:r>
            <a:rPr lang="en-GB" dirty="0" smtClean="0"/>
            <a:t>Supports ERs</a:t>
          </a:r>
          <a:endParaRPr lang="en-GB" dirty="0"/>
        </a:p>
      </dgm:t>
    </dgm:pt>
    <dgm:pt modelId="{A635AD56-E690-4795-A74D-B316304AD2A6}" type="parTrans" cxnId="{6D2EB4CD-F3F3-4169-81D8-8E5E22F890B8}">
      <dgm:prSet/>
      <dgm:spPr/>
      <dgm:t>
        <a:bodyPr/>
        <a:lstStyle/>
        <a:p>
          <a:endParaRPr lang="en-GB"/>
        </a:p>
      </dgm:t>
    </dgm:pt>
    <dgm:pt modelId="{F87C50A5-08E7-4FE4-A2D5-B52D45AE982F}" type="sibTrans" cxnId="{6D2EB4CD-F3F3-4169-81D8-8E5E22F890B8}">
      <dgm:prSet/>
      <dgm:spPr/>
      <dgm:t>
        <a:bodyPr/>
        <a:lstStyle/>
        <a:p>
          <a:endParaRPr lang="en-GB"/>
        </a:p>
      </dgm:t>
    </dgm:pt>
    <dgm:pt modelId="{BE3FE114-C5C4-4B90-884F-B38A6A89A406}">
      <dgm:prSet phldrT="[Text]"/>
      <dgm:spPr/>
      <dgm:t>
        <a:bodyPr/>
        <a:lstStyle/>
        <a:p>
          <a:r>
            <a:rPr lang="en-GB" dirty="0" smtClean="0"/>
            <a:t>Regular selection rounds allowing fair competition</a:t>
          </a:r>
          <a:endParaRPr lang="en-GB" dirty="0"/>
        </a:p>
      </dgm:t>
    </dgm:pt>
    <dgm:pt modelId="{123B3BF9-FD9C-464F-86F3-4B793562FBD7}" type="parTrans" cxnId="{5D78194B-53F6-4A01-9CB9-79F0C6C515FC}">
      <dgm:prSet/>
      <dgm:spPr/>
      <dgm:t>
        <a:bodyPr/>
        <a:lstStyle/>
        <a:p>
          <a:endParaRPr lang="en-GB"/>
        </a:p>
      </dgm:t>
    </dgm:pt>
    <dgm:pt modelId="{ADB82396-B832-4475-8626-D927694E71E9}" type="sibTrans" cxnId="{5D78194B-53F6-4A01-9CB9-79F0C6C515FC}">
      <dgm:prSet/>
      <dgm:spPr/>
      <dgm:t>
        <a:bodyPr/>
        <a:lstStyle/>
        <a:p>
          <a:endParaRPr lang="en-GB"/>
        </a:p>
      </dgm:t>
    </dgm:pt>
    <dgm:pt modelId="{64345E89-7227-4F18-AFB0-17D5E7CEDF2C}">
      <dgm:prSet phldrT="[Text]"/>
      <dgm:spPr/>
      <dgm:t>
        <a:bodyPr/>
        <a:lstStyle/>
        <a:p>
          <a:r>
            <a:rPr lang="en-GB" dirty="0" smtClean="0"/>
            <a:t>Doctoral enrolment mandatory</a:t>
          </a:r>
          <a:endParaRPr lang="en-GB" dirty="0"/>
        </a:p>
      </dgm:t>
    </dgm:pt>
    <dgm:pt modelId="{710B2784-9AF8-458F-85C7-8FF0B99A7516}" type="parTrans" cxnId="{9CEF6888-859B-4B0C-A20B-38A36D8C130A}">
      <dgm:prSet/>
      <dgm:spPr/>
      <dgm:t>
        <a:bodyPr/>
        <a:lstStyle/>
        <a:p>
          <a:endParaRPr lang="en-GB"/>
        </a:p>
      </dgm:t>
    </dgm:pt>
    <dgm:pt modelId="{F073607D-7589-4C98-A77B-051E77659EA8}" type="sibTrans" cxnId="{9CEF6888-859B-4B0C-A20B-38A36D8C130A}">
      <dgm:prSet/>
      <dgm:spPr/>
      <dgm:t>
        <a:bodyPr/>
        <a:lstStyle/>
        <a:p>
          <a:endParaRPr lang="en-GB"/>
        </a:p>
      </dgm:t>
    </dgm:pt>
    <dgm:pt modelId="{879800B5-15B3-4554-A7E3-1EBD5874820D}">
      <dgm:prSet phldrT="[Text]"/>
      <dgm:spPr/>
      <dgm:t>
        <a:bodyPr/>
        <a:lstStyle/>
        <a:p>
          <a:r>
            <a:rPr lang="en-GB" dirty="0" smtClean="0"/>
            <a:t>Training and secondment opportunities with partners, particularly the non-academic sector will be advantageous</a:t>
          </a:r>
          <a:endParaRPr lang="en-GB" dirty="0"/>
        </a:p>
      </dgm:t>
    </dgm:pt>
    <dgm:pt modelId="{8AAA85BC-9A07-4E41-8C7D-30E24456CAC2}" type="parTrans" cxnId="{1F6FC187-D7E4-4D8E-8C4E-BB8BB8F4C63C}">
      <dgm:prSet/>
      <dgm:spPr/>
      <dgm:t>
        <a:bodyPr/>
        <a:lstStyle/>
        <a:p>
          <a:endParaRPr lang="en-GB"/>
        </a:p>
      </dgm:t>
    </dgm:pt>
    <dgm:pt modelId="{665EF24F-ADD2-4473-85AA-56DC91F1379F}" type="sibTrans" cxnId="{1F6FC187-D7E4-4D8E-8C4E-BB8BB8F4C63C}">
      <dgm:prSet/>
      <dgm:spPr/>
      <dgm:t>
        <a:bodyPr/>
        <a:lstStyle/>
        <a:p>
          <a:endParaRPr lang="en-GB"/>
        </a:p>
      </dgm:t>
    </dgm:pt>
    <dgm:pt modelId="{F719DA11-9357-4F34-9939-1EAA84CDDC22}">
      <dgm:prSet phldrT="[Text]"/>
      <dgm:spPr/>
      <dgm:t>
        <a:bodyPr/>
        <a:lstStyle/>
        <a:p>
          <a:r>
            <a:rPr lang="en-GB" dirty="0" smtClean="0"/>
            <a:t>Not open to permanent employees of the host organisation</a:t>
          </a:r>
          <a:endParaRPr lang="en-GB" dirty="0"/>
        </a:p>
      </dgm:t>
    </dgm:pt>
    <dgm:pt modelId="{62A4EFAA-EC65-4714-9C6C-C151BB7EB175}" type="parTrans" cxnId="{F22D0C97-FE70-43D4-A52D-1B287A8BBA78}">
      <dgm:prSet/>
      <dgm:spPr/>
      <dgm:t>
        <a:bodyPr/>
        <a:lstStyle/>
        <a:p>
          <a:endParaRPr lang="en-GB"/>
        </a:p>
      </dgm:t>
    </dgm:pt>
    <dgm:pt modelId="{F182376F-184D-4847-8485-D23733AE95E1}" type="sibTrans" cxnId="{F22D0C97-FE70-43D4-A52D-1B287A8BBA78}">
      <dgm:prSet/>
      <dgm:spPr/>
      <dgm:t>
        <a:bodyPr/>
        <a:lstStyle/>
        <a:p>
          <a:endParaRPr lang="en-GB"/>
        </a:p>
      </dgm:t>
    </dgm:pt>
    <dgm:pt modelId="{AE01ECDB-D760-4F9E-B89F-E843CDC09195}">
      <dgm:prSet phldrT="[Text]"/>
      <dgm:spPr/>
      <dgm:t>
        <a:bodyPr/>
        <a:lstStyle/>
        <a:p>
          <a:r>
            <a:rPr lang="en-GB" dirty="0" smtClean="0"/>
            <a:t>Cross-</a:t>
          </a:r>
          <a:r>
            <a:rPr lang="en-GB" dirty="0" err="1" smtClean="0"/>
            <a:t>sectoral</a:t>
          </a:r>
          <a:r>
            <a:rPr lang="en-GB" dirty="0" smtClean="0"/>
            <a:t> mobility encouraged</a:t>
          </a:r>
          <a:endParaRPr lang="en-GB" dirty="0"/>
        </a:p>
      </dgm:t>
    </dgm:pt>
    <dgm:pt modelId="{9C313E98-A336-46F2-87A8-7ADF5B2009AC}" type="parTrans" cxnId="{0BAD0624-7AC0-4922-947B-6320C24C6B57}">
      <dgm:prSet/>
      <dgm:spPr/>
      <dgm:t>
        <a:bodyPr/>
        <a:lstStyle/>
        <a:p>
          <a:endParaRPr lang="en-GB"/>
        </a:p>
      </dgm:t>
    </dgm:pt>
    <dgm:pt modelId="{D2C6426F-EDFD-4FC2-8D5F-A8841B642E43}" type="sibTrans" cxnId="{0BAD0624-7AC0-4922-947B-6320C24C6B57}">
      <dgm:prSet/>
      <dgm:spPr/>
      <dgm:t>
        <a:bodyPr/>
        <a:lstStyle/>
        <a:p>
          <a:endParaRPr lang="en-GB"/>
        </a:p>
      </dgm:t>
    </dgm:pt>
    <dgm:pt modelId="{7C79EF8F-1F4E-4C5B-A5B7-9FB54B2DE647}" type="pres">
      <dgm:prSet presAssocID="{4A0E23BB-436B-4DDD-8318-70D288A6D2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A2D85D-34B3-46BB-B60E-3C66DB76E0A6}" type="pres">
      <dgm:prSet presAssocID="{F53D237A-AA81-4A62-B132-D75A8B056865}" presName="composite" presStyleCnt="0"/>
      <dgm:spPr/>
      <dgm:t>
        <a:bodyPr/>
        <a:lstStyle/>
        <a:p>
          <a:endParaRPr lang="en-US"/>
        </a:p>
      </dgm:t>
    </dgm:pt>
    <dgm:pt modelId="{B10197B8-47E1-4176-BA09-CBFF94D30389}" type="pres">
      <dgm:prSet presAssocID="{F53D237A-AA81-4A62-B132-D75A8B05686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209E08-2B2F-4E68-96F7-D89037226A6A}" type="pres">
      <dgm:prSet presAssocID="{F53D237A-AA81-4A62-B132-D75A8B05686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875151-B2FF-4C8B-B512-BBD8800658ED}" type="pres">
      <dgm:prSet presAssocID="{64000756-5AE2-45C5-9DB5-6F9ECDA5FF09}" presName="space" presStyleCnt="0"/>
      <dgm:spPr/>
      <dgm:t>
        <a:bodyPr/>
        <a:lstStyle/>
        <a:p>
          <a:endParaRPr lang="en-US"/>
        </a:p>
      </dgm:t>
    </dgm:pt>
    <dgm:pt modelId="{D2AC86D3-8F1C-4E19-8D3C-9E0E5B5DE757}" type="pres">
      <dgm:prSet presAssocID="{07676B8B-A471-43B1-B845-95DDC41DB970}" presName="composite" presStyleCnt="0"/>
      <dgm:spPr/>
      <dgm:t>
        <a:bodyPr/>
        <a:lstStyle/>
        <a:p>
          <a:endParaRPr lang="en-US"/>
        </a:p>
      </dgm:t>
    </dgm:pt>
    <dgm:pt modelId="{FFCE2DA5-D892-4A27-860E-CE075B72DE0F}" type="pres">
      <dgm:prSet presAssocID="{07676B8B-A471-43B1-B845-95DDC41DB97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A46569-4949-4107-BCFB-6720A5EB3F85}" type="pres">
      <dgm:prSet presAssocID="{07676B8B-A471-43B1-B845-95DDC41DB97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BF8D1D-49A4-4718-A8FC-2E86E18D165D}" srcId="{4A0E23BB-436B-4DDD-8318-70D288A6D298}" destId="{F53D237A-AA81-4A62-B132-D75A8B056865}" srcOrd="0" destOrd="0" parTransId="{5F0FB058-CC52-409E-9FBC-C3FF59E5018B}" sibTransId="{64000756-5AE2-45C5-9DB5-6F9ECDA5FF09}"/>
    <dgm:cxn modelId="{59CD7CF8-7495-41D0-80A8-69914C09EE3F}" type="presOf" srcId="{4A0E23BB-436B-4DDD-8318-70D288A6D298}" destId="{7C79EF8F-1F4E-4C5B-A5B7-9FB54B2DE647}" srcOrd="0" destOrd="0" presId="urn:microsoft.com/office/officeart/2005/8/layout/hList1"/>
    <dgm:cxn modelId="{361B6B2B-3580-4A38-A636-A289EC92EC62}" type="presOf" srcId="{07676B8B-A471-43B1-B845-95DDC41DB970}" destId="{FFCE2DA5-D892-4A27-860E-CE075B72DE0F}" srcOrd="0" destOrd="0" presId="urn:microsoft.com/office/officeart/2005/8/layout/hList1"/>
    <dgm:cxn modelId="{1F6FC187-D7E4-4D8E-8C4E-BB8BB8F4C63C}" srcId="{F53D237A-AA81-4A62-B132-D75A8B056865}" destId="{879800B5-15B3-4554-A7E3-1EBD5874820D}" srcOrd="2" destOrd="0" parTransId="{8AAA85BC-9A07-4E41-8C7D-30E24456CAC2}" sibTransId="{665EF24F-ADD2-4473-85AA-56DC91F1379F}"/>
    <dgm:cxn modelId="{209B1B58-CD28-423C-8934-8D92EDA7C7F7}" type="presOf" srcId="{8CD341E6-DE6C-4246-BCA9-76FEE93456A3}" destId="{E0209E08-2B2F-4E68-96F7-D89037226A6A}" srcOrd="0" destOrd="0" presId="urn:microsoft.com/office/officeart/2005/8/layout/hList1"/>
    <dgm:cxn modelId="{15791A94-F454-4C09-9A47-8DED65CAACA0}" type="presOf" srcId="{AE01ECDB-D760-4F9E-B89F-E843CDC09195}" destId="{50A46569-4949-4107-BCFB-6720A5EB3F85}" srcOrd="0" destOrd="3" presId="urn:microsoft.com/office/officeart/2005/8/layout/hList1"/>
    <dgm:cxn modelId="{67A271E3-6EB2-48B1-8DD0-F1FDDCB4A0DB}" type="presOf" srcId="{F53D237A-AA81-4A62-B132-D75A8B056865}" destId="{B10197B8-47E1-4176-BA09-CBFF94D30389}" srcOrd="0" destOrd="0" presId="urn:microsoft.com/office/officeart/2005/8/layout/hList1"/>
    <dgm:cxn modelId="{9CEF6888-859B-4B0C-A20B-38A36D8C130A}" srcId="{F53D237A-AA81-4A62-B132-D75A8B056865}" destId="{64345E89-7227-4F18-AFB0-17D5E7CEDF2C}" srcOrd="1" destOrd="0" parTransId="{710B2784-9AF8-458F-85C7-8FF0B99A7516}" sibTransId="{F073607D-7589-4C98-A77B-051E77659EA8}"/>
    <dgm:cxn modelId="{40E4861E-F2AA-414E-BBAF-0E0A9EF95112}" type="presOf" srcId="{64345E89-7227-4F18-AFB0-17D5E7CEDF2C}" destId="{E0209E08-2B2F-4E68-96F7-D89037226A6A}" srcOrd="0" destOrd="1" presId="urn:microsoft.com/office/officeart/2005/8/layout/hList1"/>
    <dgm:cxn modelId="{2B214281-C072-4F1D-BE04-839B4E99DC38}" type="presOf" srcId="{BE3FE114-C5C4-4B90-884F-B38A6A89A406}" destId="{50A46569-4949-4107-BCFB-6720A5EB3F85}" srcOrd="0" destOrd="2" presId="urn:microsoft.com/office/officeart/2005/8/layout/hList1"/>
    <dgm:cxn modelId="{42F04118-8157-4F9E-ADB2-69617E8EEA2B}" type="presOf" srcId="{083A53EB-C38C-4F56-8C00-0ECB4E1F6DAD}" destId="{50A46569-4949-4107-BCFB-6720A5EB3F85}" srcOrd="0" destOrd="0" presId="urn:microsoft.com/office/officeart/2005/8/layout/hList1"/>
    <dgm:cxn modelId="{A0B780BC-E83F-4027-B381-C0117470B302}" type="presOf" srcId="{879800B5-15B3-4554-A7E3-1EBD5874820D}" destId="{E0209E08-2B2F-4E68-96F7-D89037226A6A}" srcOrd="0" destOrd="2" presId="urn:microsoft.com/office/officeart/2005/8/layout/hList1"/>
    <dgm:cxn modelId="{0BAD0624-7AC0-4922-947B-6320C24C6B57}" srcId="{07676B8B-A471-43B1-B845-95DDC41DB970}" destId="{AE01ECDB-D760-4F9E-B89F-E843CDC09195}" srcOrd="3" destOrd="0" parTransId="{9C313E98-A336-46F2-87A8-7ADF5B2009AC}" sibTransId="{D2C6426F-EDFD-4FC2-8D5F-A8841B642E43}"/>
    <dgm:cxn modelId="{6D2EB4CD-F3F3-4169-81D8-8E5E22F890B8}" srcId="{07676B8B-A471-43B1-B845-95DDC41DB970}" destId="{083A53EB-C38C-4F56-8C00-0ECB4E1F6DAD}" srcOrd="0" destOrd="0" parTransId="{A635AD56-E690-4795-A74D-B316304AD2A6}" sibTransId="{F87C50A5-08E7-4FE4-A2D5-B52D45AE982F}"/>
    <dgm:cxn modelId="{7C4E9213-7C25-48C7-AB46-759CE52762EB}" srcId="{4A0E23BB-436B-4DDD-8318-70D288A6D298}" destId="{07676B8B-A471-43B1-B845-95DDC41DB970}" srcOrd="1" destOrd="0" parTransId="{C04AA173-670A-4CDD-BD86-120A50F23C02}" sibTransId="{4834E5D4-E2EF-4EAA-B321-7E3F4FC3DB69}"/>
    <dgm:cxn modelId="{F22D0C97-FE70-43D4-A52D-1B287A8BBA78}" srcId="{07676B8B-A471-43B1-B845-95DDC41DB970}" destId="{F719DA11-9357-4F34-9939-1EAA84CDDC22}" srcOrd="1" destOrd="0" parTransId="{62A4EFAA-EC65-4714-9C6C-C151BB7EB175}" sibTransId="{F182376F-184D-4847-8485-D23733AE95E1}"/>
    <dgm:cxn modelId="{FBD5A011-58AE-4139-87C6-A1FEB2492327}" srcId="{F53D237A-AA81-4A62-B132-D75A8B056865}" destId="{8CD341E6-DE6C-4246-BCA9-76FEE93456A3}" srcOrd="0" destOrd="0" parTransId="{7E5429C9-CF25-49D4-BD91-EF3D1E72906C}" sibTransId="{D11D6DC0-0ED0-42C3-8CC6-4A5633FA9865}"/>
    <dgm:cxn modelId="{5D78194B-53F6-4A01-9CB9-79F0C6C515FC}" srcId="{07676B8B-A471-43B1-B845-95DDC41DB970}" destId="{BE3FE114-C5C4-4B90-884F-B38A6A89A406}" srcOrd="2" destOrd="0" parTransId="{123B3BF9-FD9C-464F-86F3-4B793562FBD7}" sibTransId="{ADB82396-B832-4475-8626-D927694E71E9}"/>
    <dgm:cxn modelId="{DB5AD97E-2BFA-4EC8-A956-2D1449C1488B}" type="presOf" srcId="{F719DA11-9357-4F34-9939-1EAA84CDDC22}" destId="{50A46569-4949-4107-BCFB-6720A5EB3F85}" srcOrd="0" destOrd="1" presId="urn:microsoft.com/office/officeart/2005/8/layout/hList1"/>
    <dgm:cxn modelId="{BC510254-1054-470A-A0CD-52441382EDC2}" type="presParOf" srcId="{7C79EF8F-1F4E-4C5B-A5B7-9FB54B2DE647}" destId="{5FA2D85D-34B3-46BB-B60E-3C66DB76E0A6}" srcOrd="0" destOrd="0" presId="urn:microsoft.com/office/officeart/2005/8/layout/hList1"/>
    <dgm:cxn modelId="{0F91D603-8BB6-4EA0-AB67-DD73F4027180}" type="presParOf" srcId="{5FA2D85D-34B3-46BB-B60E-3C66DB76E0A6}" destId="{B10197B8-47E1-4176-BA09-CBFF94D30389}" srcOrd="0" destOrd="0" presId="urn:microsoft.com/office/officeart/2005/8/layout/hList1"/>
    <dgm:cxn modelId="{B75AC5D1-CB93-4FEB-9B21-108B06884679}" type="presParOf" srcId="{5FA2D85D-34B3-46BB-B60E-3C66DB76E0A6}" destId="{E0209E08-2B2F-4E68-96F7-D89037226A6A}" srcOrd="1" destOrd="0" presId="urn:microsoft.com/office/officeart/2005/8/layout/hList1"/>
    <dgm:cxn modelId="{E490B29E-B55B-4EFB-AA3E-1FE2B48F0FCD}" type="presParOf" srcId="{7C79EF8F-1F4E-4C5B-A5B7-9FB54B2DE647}" destId="{55875151-B2FF-4C8B-B512-BBD8800658ED}" srcOrd="1" destOrd="0" presId="urn:microsoft.com/office/officeart/2005/8/layout/hList1"/>
    <dgm:cxn modelId="{4B43BCA7-293C-472A-9F64-5641B92F8161}" type="presParOf" srcId="{7C79EF8F-1F4E-4C5B-A5B7-9FB54B2DE647}" destId="{D2AC86D3-8F1C-4E19-8D3C-9E0E5B5DE757}" srcOrd="2" destOrd="0" presId="urn:microsoft.com/office/officeart/2005/8/layout/hList1"/>
    <dgm:cxn modelId="{CF57448D-288C-4C0B-9FFF-4EE1E187046C}" type="presParOf" srcId="{D2AC86D3-8F1C-4E19-8D3C-9E0E5B5DE757}" destId="{FFCE2DA5-D892-4A27-860E-CE075B72DE0F}" srcOrd="0" destOrd="0" presId="urn:microsoft.com/office/officeart/2005/8/layout/hList1"/>
    <dgm:cxn modelId="{F92E40B3-29BD-443D-95F4-4B2FF950B27A}" type="presParOf" srcId="{D2AC86D3-8F1C-4E19-8D3C-9E0E5B5DE757}" destId="{50A46569-4949-4107-BCFB-6720A5EB3F85}" srcOrd="1" destOrd="0" presId="urn:microsoft.com/office/officeart/2005/8/layout/h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2A47AA-15AB-4EA3-872E-2CEE43737BB2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F9F2F5-E153-4452-A976-6163819E0ABA}">
      <dgm:prSet phldrT="[Text]" custT="1"/>
      <dgm:spPr/>
      <dgm:t>
        <a:bodyPr/>
        <a:lstStyle/>
        <a:p>
          <a:r>
            <a:rPr lang="en-GB" sz="1800" dirty="0" smtClean="0"/>
            <a:t>Evaluation panels</a:t>
          </a:r>
          <a:endParaRPr lang="en-GB" sz="1800" dirty="0"/>
        </a:p>
      </dgm:t>
    </dgm:pt>
    <dgm:pt modelId="{07F672CA-7717-41A7-A746-EDB5AFAA9D2D}" type="parTrans" cxnId="{15A13A18-3B9A-4E00-B3FC-B0EB1432AA78}">
      <dgm:prSet/>
      <dgm:spPr/>
      <dgm:t>
        <a:bodyPr/>
        <a:lstStyle/>
        <a:p>
          <a:endParaRPr lang="en-GB" sz="2800"/>
        </a:p>
      </dgm:t>
    </dgm:pt>
    <dgm:pt modelId="{127512E3-6E2C-48B6-A591-48BF48CA4684}" type="sibTrans" cxnId="{15A13A18-3B9A-4E00-B3FC-B0EB1432AA78}">
      <dgm:prSet/>
      <dgm:spPr/>
      <dgm:t>
        <a:bodyPr/>
        <a:lstStyle/>
        <a:p>
          <a:endParaRPr lang="en-GB" sz="2800"/>
        </a:p>
      </dgm:t>
    </dgm:pt>
    <dgm:pt modelId="{F7EA10B5-814D-4A06-9E11-47EC4BC413D2}">
      <dgm:prSet phldrT="[Text]" custT="1"/>
      <dgm:spPr/>
      <dgm:t>
        <a:bodyPr/>
        <a:lstStyle/>
        <a:p>
          <a:r>
            <a:rPr lang="en-GB" sz="1800" dirty="0" smtClean="0"/>
            <a:t>Chemistry (CHE)</a:t>
          </a:r>
          <a:endParaRPr lang="en-GB" sz="1800" dirty="0"/>
        </a:p>
      </dgm:t>
    </dgm:pt>
    <dgm:pt modelId="{D370AE3D-7F5B-4280-B5A3-4BB84451E5C2}" type="parTrans" cxnId="{80B0405B-A107-4802-92C7-C4FC328EA9F5}">
      <dgm:prSet/>
      <dgm:spPr/>
      <dgm:t>
        <a:bodyPr/>
        <a:lstStyle/>
        <a:p>
          <a:endParaRPr lang="en-GB" sz="2800"/>
        </a:p>
      </dgm:t>
    </dgm:pt>
    <dgm:pt modelId="{E15BE931-98B0-4D1C-AE9C-FF8D4E920074}" type="sibTrans" cxnId="{80B0405B-A107-4802-92C7-C4FC328EA9F5}">
      <dgm:prSet/>
      <dgm:spPr/>
      <dgm:t>
        <a:bodyPr/>
        <a:lstStyle/>
        <a:p>
          <a:endParaRPr lang="en-GB" sz="2800"/>
        </a:p>
      </dgm:t>
    </dgm:pt>
    <dgm:pt modelId="{202F01D9-B24C-4EAB-BDBF-34EE8837700E}">
      <dgm:prSet phldrT="[Text]" custT="1"/>
      <dgm:spPr/>
      <dgm:t>
        <a:bodyPr/>
        <a:lstStyle/>
        <a:p>
          <a:r>
            <a:rPr lang="en-GB" sz="1800" dirty="0" smtClean="0"/>
            <a:t>Social Sciences and Humanities (SOC)</a:t>
          </a:r>
          <a:endParaRPr lang="en-GB" sz="1800" dirty="0"/>
        </a:p>
      </dgm:t>
    </dgm:pt>
    <dgm:pt modelId="{B7076E4A-9B3C-428F-B7B5-9B81F2A504D9}" type="parTrans" cxnId="{37FAAB24-5485-4983-86E9-2FAB38A83DB0}">
      <dgm:prSet/>
      <dgm:spPr/>
      <dgm:t>
        <a:bodyPr/>
        <a:lstStyle/>
        <a:p>
          <a:endParaRPr lang="en-GB" sz="2800"/>
        </a:p>
      </dgm:t>
    </dgm:pt>
    <dgm:pt modelId="{7245F97A-2D6A-4108-8D9D-9D03FD98F574}" type="sibTrans" cxnId="{37FAAB24-5485-4983-86E9-2FAB38A83DB0}">
      <dgm:prSet/>
      <dgm:spPr/>
      <dgm:t>
        <a:bodyPr/>
        <a:lstStyle/>
        <a:p>
          <a:endParaRPr lang="en-GB" sz="2800"/>
        </a:p>
      </dgm:t>
    </dgm:pt>
    <dgm:pt modelId="{70B2AF72-B774-402F-9DAA-1D45CB61A66E}">
      <dgm:prSet phldrT="[Text]" custT="1"/>
      <dgm:spPr/>
      <dgm:t>
        <a:bodyPr/>
        <a:lstStyle/>
        <a:p>
          <a:r>
            <a:rPr lang="en-GB" sz="1800" dirty="0" smtClean="0"/>
            <a:t>Economic Sciences (ECO)</a:t>
          </a:r>
          <a:endParaRPr lang="en-GB" sz="1800" dirty="0"/>
        </a:p>
      </dgm:t>
    </dgm:pt>
    <dgm:pt modelId="{66587FE9-4B61-4C51-8EC1-26BD4E5C9627}" type="parTrans" cxnId="{D367770E-A070-4BBB-AF37-F24B3D28EEDB}">
      <dgm:prSet/>
      <dgm:spPr/>
      <dgm:t>
        <a:bodyPr/>
        <a:lstStyle/>
        <a:p>
          <a:endParaRPr lang="en-GB" sz="2800"/>
        </a:p>
      </dgm:t>
    </dgm:pt>
    <dgm:pt modelId="{A33011C6-CB8B-4A1B-A4F4-92D9636B41C2}" type="sibTrans" cxnId="{D367770E-A070-4BBB-AF37-F24B3D28EEDB}">
      <dgm:prSet/>
      <dgm:spPr/>
      <dgm:t>
        <a:bodyPr/>
        <a:lstStyle/>
        <a:p>
          <a:endParaRPr lang="en-GB" sz="2800"/>
        </a:p>
      </dgm:t>
    </dgm:pt>
    <dgm:pt modelId="{38A8D671-2970-4080-B71F-71B7934ABA1E}">
      <dgm:prSet phldrT="[Text]" custT="1"/>
      <dgm:spPr/>
      <dgm:t>
        <a:bodyPr/>
        <a:lstStyle/>
        <a:p>
          <a:r>
            <a:rPr lang="en-GB" sz="1800" dirty="0" smtClean="0"/>
            <a:t>Information Science and Engineering (ENG)</a:t>
          </a:r>
          <a:endParaRPr lang="en-GB" sz="1800" dirty="0"/>
        </a:p>
      </dgm:t>
    </dgm:pt>
    <dgm:pt modelId="{675F8F81-363E-4D46-B326-85CCF6F90F4B}" type="parTrans" cxnId="{89510020-CA5C-4000-9F9E-A9EF8FA83E81}">
      <dgm:prSet/>
      <dgm:spPr/>
      <dgm:t>
        <a:bodyPr/>
        <a:lstStyle/>
        <a:p>
          <a:endParaRPr lang="en-GB" sz="2800"/>
        </a:p>
      </dgm:t>
    </dgm:pt>
    <dgm:pt modelId="{07FE8C5E-9EA7-4647-84C1-6B1AE500FA56}" type="sibTrans" cxnId="{89510020-CA5C-4000-9F9E-A9EF8FA83E81}">
      <dgm:prSet/>
      <dgm:spPr/>
      <dgm:t>
        <a:bodyPr/>
        <a:lstStyle/>
        <a:p>
          <a:endParaRPr lang="en-GB" sz="2800"/>
        </a:p>
      </dgm:t>
    </dgm:pt>
    <dgm:pt modelId="{A7B3F691-7D0B-45D4-B5B5-ED577833997A}">
      <dgm:prSet phldrT="[Text]" custT="1"/>
      <dgm:spPr/>
      <dgm:t>
        <a:bodyPr/>
        <a:lstStyle/>
        <a:p>
          <a:r>
            <a:rPr lang="en-GB" sz="1800" dirty="0" smtClean="0"/>
            <a:t>Environment and Geosciences (ENV)</a:t>
          </a:r>
          <a:endParaRPr lang="en-GB" sz="1800" dirty="0"/>
        </a:p>
      </dgm:t>
    </dgm:pt>
    <dgm:pt modelId="{9386E6BF-8A9F-4F57-ADBE-6BEF0A608789}" type="parTrans" cxnId="{FB498299-6386-4059-A76B-2D811C63434E}">
      <dgm:prSet/>
      <dgm:spPr/>
      <dgm:t>
        <a:bodyPr/>
        <a:lstStyle/>
        <a:p>
          <a:endParaRPr lang="en-GB" sz="2800"/>
        </a:p>
      </dgm:t>
    </dgm:pt>
    <dgm:pt modelId="{9FD27536-FFF2-4C39-BCBD-3B6B4A2C5058}" type="sibTrans" cxnId="{FB498299-6386-4059-A76B-2D811C63434E}">
      <dgm:prSet/>
      <dgm:spPr/>
      <dgm:t>
        <a:bodyPr/>
        <a:lstStyle/>
        <a:p>
          <a:endParaRPr lang="en-GB" sz="2800"/>
        </a:p>
      </dgm:t>
    </dgm:pt>
    <dgm:pt modelId="{0976348B-70A5-4195-8EEB-D57EC57761F5}">
      <dgm:prSet phldrT="[Text]" custT="1"/>
      <dgm:spPr/>
      <dgm:t>
        <a:bodyPr/>
        <a:lstStyle/>
        <a:p>
          <a:r>
            <a:rPr lang="en-GB" sz="1800" dirty="0" smtClean="0"/>
            <a:t>Life Sciences (LIF)</a:t>
          </a:r>
          <a:endParaRPr lang="en-GB" sz="1800" dirty="0"/>
        </a:p>
      </dgm:t>
    </dgm:pt>
    <dgm:pt modelId="{AD59B5CE-4969-448F-B14D-5823F7F76327}" type="parTrans" cxnId="{B06DE5B2-F6EF-4F63-9F83-C7BCD0F1539A}">
      <dgm:prSet/>
      <dgm:spPr/>
      <dgm:t>
        <a:bodyPr/>
        <a:lstStyle/>
        <a:p>
          <a:endParaRPr lang="en-GB" sz="2800"/>
        </a:p>
      </dgm:t>
    </dgm:pt>
    <dgm:pt modelId="{3BF8C1E0-0027-4834-9525-91BDA160D301}" type="sibTrans" cxnId="{B06DE5B2-F6EF-4F63-9F83-C7BCD0F1539A}">
      <dgm:prSet/>
      <dgm:spPr/>
      <dgm:t>
        <a:bodyPr/>
        <a:lstStyle/>
        <a:p>
          <a:endParaRPr lang="en-GB" sz="2800"/>
        </a:p>
      </dgm:t>
    </dgm:pt>
    <dgm:pt modelId="{346ECF1C-133C-49BE-951A-9B67ABA69758}">
      <dgm:prSet phldrT="[Text]" custT="1"/>
      <dgm:spPr/>
      <dgm:t>
        <a:bodyPr/>
        <a:lstStyle/>
        <a:p>
          <a:r>
            <a:rPr lang="en-GB" sz="1800" dirty="0" smtClean="0"/>
            <a:t>Mathematics (MAT)</a:t>
          </a:r>
          <a:endParaRPr lang="en-GB" sz="1800" dirty="0"/>
        </a:p>
      </dgm:t>
    </dgm:pt>
    <dgm:pt modelId="{08FF7D74-C18B-4938-8146-3FC3E11B0825}" type="parTrans" cxnId="{1DB83573-A4A7-46B8-84DE-E53886ECF26A}">
      <dgm:prSet/>
      <dgm:spPr/>
      <dgm:t>
        <a:bodyPr/>
        <a:lstStyle/>
        <a:p>
          <a:endParaRPr lang="en-GB" sz="2800"/>
        </a:p>
      </dgm:t>
    </dgm:pt>
    <dgm:pt modelId="{1FEC9D3D-19FA-4743-A030-060CD82B0114}" type="sibTrans" cxnId="{1DB83573-A4A7-46B8-84DE-E53886ECF26A}">
      <dgm:prSet/>
      <dgm:spPr/>
      <dgm:t>
        <a:bodyPr/>
        <a:lstStyle/>
        <a:p>
          <a:endParaRPr lang="en-GB" sz="2800"/>
        </a:p>
      </dgm:t>
    </dgm:pt>
    <dgm:pt modelId="{8FAAF08B-2A50-4F83-B88E-6FB4E40EA571}">
      <dgm:prSet phldrT="[Text]" custT="1"/>
      <dgm:spPr/>
      <dgm:t>
        <a:bodyPr/>
        <a:lstStyle/>
        <a:p>
          <a:r>
            <a:rPr lang="en-GB" sz="1800" dirty="0" smtClean="0"/>
            <a:t>Physics (PHY)</a:t>
          </a:r>
          <a:endParaRPr lang="en-GB" sz="1800" dirty="0"/>
        </a:p>
      </dgm:t>
    </dgm:pt>
    <dgm:pt modelId="{8A610F0F-A06D-4D16-BDA8-D9946807BB9E}" type="parTrans" cxnId="{7B50B9A7-5575-4108-BC14-B95CA041B878}">
      <dgm:prSet/>
      <dgm:spPr/>
      <dgm:t>
        <a:bodyPr/>
        <a:lstStyle/>
        <a:p>
          <a:endParaRPr lang="en-GB" sz="2800"/>
        </a:p>
      </dgm:t>
    </dgm:pt>
    <dgm:pt modelId="{CB4918DF-2325-4790-ACCC-D6E87A41C79F}" type="sibTrans" cxnId="{7B50B9A7-5575-4108-BC14-B95CA041B878}">
      <dgm:prSet/>
      <dgm:spPr/>
      <dgm:t>
        <a:bodyPr/>
        <a:lstStyle/>
        <a:p>
          <a:endParaRPr lang="en-GB" sz="2800"/>
        </a:p>
      </dgm:t>
    </dgm:pt>
    <dgm:pt modelId="{FE6B1E64-3EC6-4569-9571-27A9D599EB7F}">
      <dgm:prSet phldrT="[Text]" custT="1"/>
      <dgm:spPr/>
      <dgm:t>
        <a:bodyPr/>
        <a:lstStyle/>
        <a:p>
          <a:r>
            <a:rPr lang="en-GB" sz="1800" dirty="0" smtClean="0"/>
            <a:t>Additional multidisciplinary panels for ITNs</a:t>
          </a:r>
          <a:endParaRPr lang="en-GB" sz="1800" dirty="0"/>
        </a:p>
      </dgm:t>
    </dgm:pt>
    <dgm:pt modelId="{CB054A4A-C23B-40FC-93CA-40EDAB0A38A5}" type="parTrans" cxnId="{F603BD12-3510-426D-82D6-C23C8F43E775}">
      <dgm:prSet/>
      <dgm:spPr/>
      <dgm:t>
        <a:bodyPr/>
        <a:lstStyle/>
        <a:p>
          <a:endParaRPr lang="en-GB" sz="2800"/>
        </a:p>
      </dgm:t>
    </dgm:pt>
    <dgm:pt modelId="{35034819-AEFE-4F9F-80E6-C9ED08D316CE}" type="sibTrans" cxnId="{F603BD12-3510-426D-82D6-C23C8F43E775}">
      <dgm:prSet/>
      <dgm:spPr/>
      <dgm:t>
        <a:bodyPr/>
        <a:lstStyle/>
        <a:p>
          <a:endParaRPr lang="en-GB" sz="2800"/>
        </a:p>
      </dgm:t>
    </dgm:pt>
    <dgm:pt modelId="{DA765549-B000-430B-957E-55C4FD70CE3D}">
      <dgm:prSet phldrT="[Text]" custT="1"/>
      <dgm:spPr/>
      <dgm:t>
        <a:bodyPr/>
        <a:lstStyle/>
        <a:p>
          <a:r>
            <a:rPr lang="en-GB" sz="1800" dirty="0" smtClean="0"/>
            <a:t>European Industrial Doctorates (EID)</a:t>
          </a:r>
          <a:endParaRPr lang="en-GB" sz="1800" dirty="0"/>
        </a:p>
      </dgm:t>
    </dgm:pt>
    <dgm:pt modelId="{A80A3A85-E50B-4F29-AFEE-98C4AE9DC93A}" type="parTrans" cxnId="{97AE3161-1FFE-478E-8828-F7C30AD05C52}">
      <dgm:prSet/>
      <dgm:spPr/>
      <dgm:t>
        <a:bodyPr/>
        <a:lstStyle/>
        <a:p>
          <a:endParaRPr lang="en-GB" sz="2800"/>
        </a:p>
      </dgm:t>
    </dgm:pt>
    <dgm:pt modelId="{C04D2997-D2FE-49F9-8DCD-6BEB93A66A5F}" type="sibTrans" cxnId="{97AE3161-1FFE-478E-8828-F7C30AD05C52}">
      <dgm:prSet/>
      <dgm:spPr/>
      <dgm:t>
        <a:bodyPr/>
        <a:lstStyle/>
        <a:p>
          <a:endParaRPr lang="en-GB" sz="2800"/>
        </a:p>
      </dgm:t>
    </dgm:pt>
    <dgm:pt modelId="{BE81F160-C4F9-4632-8A41-273AE04E4219}">
      <dgm:prSet phldrT="[Text]" custT="1"/>
      <dgm:spPr/>
      <dgm:t>
        <a:bodyPr/>
        <a:lstStyle/>
        <a:p>
          <a:r>
            <a:rPr lang="en-GB" sz="1800" dirty="0" smtClean="0"/>
            <a:t>European Joint Doctorates (EJD)</a:t>
          </a:r>
          <a:endParaRPr lang="en-GB" sz="1800" dirty="0"/>
        </a:p>
      </dgm:t>
    </dgm:pt>
    <dgm:pt modelId="{1508A5C4-3536-4B4D-AA53-03DBDC6FAF39}" type="parTrans" cxnId="{FDE2C83E-9247-42A3-A60F-97EBC861138F}">
      <dgm:prSet/>
      <dgm:spPr/>
      <dgm:t>
        <a:bodyPr/>
        <a:lstStyle/>
        <a:p>
          <a:endParaRPr lang="en-GB" sz="2800"/>
        </a:p>
      </dgm:t>
    </dgm:pt>
    <dgm:pt modelId="{50B52B3D-90C3-476C-BD3C-2E49AB5C521C}" type="sibTrans" cxnId="{FDE2C83E-9247-42A3-A60F-97EBC861138F}">
      <dgm:prSet/>
      <dgm:spPr/>
      <dgm:t>
        <a:bodyPr/>
        <a:lstStyle/>
        <a:p>
          <a:endParaRPr lang="en-GB" sz="2800"/>
        </a:p>
      </dgm:t>
    </dgm:pt>
    <dgm:pt modelId="{F85A98BA-2A2E-40F4-8DC2-9A1733A628D5}">
      <dgm:prSet phldrT="[Text]" custT="1"/>
      <dgm:spPr/>
      <dgm:t>
        <a:bodyPr/>
        <a:lstStyle/>
        <a:p>
          <a:r>
            <a:rPr lang="en-GB" sz="1800" dirty="0" smtClean="0"/>
            <a:t>Additional multidisciplinary panel for IFs</a:t>
          </a:r>
          <a:endParaRPr lang="en-GB" sz="1800" dirty="0"/>
        </a:p>
      </dgm:t>
    </dgm:pt>
    <dgm:pt modelId="{6B390662-FE34-4C5E-9E31-480BE0F24BF0}" type="parTrans" cxnId="{92F90F0F-697E-4B95-AA3E-5FDAD5ACE198}">
      <dgm:prSet/>
      <dgm:spPr/>
      <dgm:t>
        <a:bodyPr/>
        <a:lstStyle/>
        <a:p>
          <a:endParaRPr lang="en-GB" sz="2800"/>
        </a:p>
      </dgm:t>
    </dgm:pt>
    <dgm:pt modelId="{10176AD1-3FF1-4193-A1A5-24DA30A1EAED}" type="sibTrans" cxnId="{92F90F0F-697E-4B95-AA3E-5FDAD5ACE198}">
      <dgm:prSet/>
      <dgm:spPr/>
      <dgm:t>
        <a:bodyPr/>
        <a:lstStyle/>
        <a:p>
          <a:endParaRPr lang="en-GB" sz="2800"/>
        </a:p>
      </dgm:t>
    </dgm:pt>
    <dgm:pt modelId="{01C3749E-F582-4A93-BBB7-8EBCDE036840}">
      <dgm:prSet phldrT="[Text]" custT="1"/>
      <dgm:spPr/>
      <dgm:t>
        <a:bodyPr/>
        <a:lstStyle/>
        <a:p>
          <a:r>
            <a:rPr lang="en-GB" sz="1800" dirty="0" smtClean="0"/>
            <a:t>Career Restart  Panel</a:t>
          </a:r>
          <a:endParaRPr lang="en-GB" sz="1800" dirty="0"/>
        </a:p>
      </dgm:t>
    </dgm:pt>
    <dgm:pt modelId="{DED8A554-E740-4D1E-ADF6-9622EBABA284}" type="parTrans" cxnId="{4A4D89BE-8BCA-4492-8F7A-0D9850A4016D}">
      <dgm:prSet/>
      <dgm:spPr/>
      <dgm:t>
        <a:bodyPr/>
        <a:lstStyle/>
        <a:p>
          <a:endParaRPr lang="en-GB" sz="2800"/>
        </a:p>
      </dgm:t>
    </dgm:pt>
    <dgm:pt modelId="{612F90C1-46D5-4166-B6C5-89E056B4A1C1}" type="sibTrans" cxnId="{4A4D89BE-8BCA-4492-8F7A-0D9850A4016D}">
      <dgm:prSet/>
      <dgm:spPr/>
      <dgm:t>
        <a:bodyPr/>
        <a:lstStyle/>
        <a:p>
          <a:endParaRPr lang="en-GB" sz="2800"/>
        </a:p>
      </dgm:t>
    </dgm:pt>
    <dgm:pt modelId="{E22C6353-0128-4B43-BE0A-5D0C71A2E823}">
      <dgm:prSet phldrT="[Text]" custT="1"/>
      <dgm:spPr/>
      <dgm:t>
        <a:bodyPr/>
        <a:lstStyle/>
        <a:p>
          <a:r>
            <a:rPr lang="en-GB" sz="1800" dirty="0" smtClean="0"/>
            <a:t>Reintegration Panel</a:t>
          </a:r>
          <a:endParaRPr lang="en-GB" sz="1800" dirty="0"/>
        </a:p>
      </dgm:t>
    </dgm:pt>
    <dgm:pt modelId="{8B373A8D-DF04-4915-AD4B-1E7E18E49220}" type="parTrans" cxnId="{D278B8A5-26B7-4AD8-AFB8-F1F7F2A5AA64}">
      <dgm:prSet/>
      <dgm:spPr/>
      <dgm:t>
        <a:bodyPr/>
        <a:lstStyle/>
        <a:p>
          <a:endParaRPr lang="en-US" sz="2800"/>
        </a:p>
      </dgm:t>
    </dgm:pt>
    <dgm:pt modelId="{2D0E90AF-B32A-44EE-82BB-008DF7DE0553}" type="sibTrans" cxnId="{D278B8A5-26B7-4AD8-AFB8-F1F7F2A5AA64}">
      <dgm:prSet/>
      <dgm:spPr/>
      <dgm:t>
        <a:bodyPr/>
        <a:lstStyle/>
        <a:p>
          <a:endParaRPr lang="en-US" sz="2800"/>
        </a:p>
      </dgm:t>
    </dgm:pt>
    <dgm:pt modelId="{7FF49721-AF40-48EE-BC95-5CD6DE572834}" type="pres">
      <dgm:prSet presAssocID="{132A47AA-15AB-4EA3-872E-2CEE43737B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92B557-016C-4A3E-A10C-BD63801EDF7B}" type="pres">
      <dgm:prSet presAssocID="{21F9F2F5-E153-4452-A976-6163819E0ABA}" presName="composite" presStyleCnt="0"/>
      <dgm:spPr/>
      <dgm:t>
        <a:bodyPr/>
        <a:lstStyle/>
        <a:p>
          <a:endParaRPr lang="en-US"/>
        </a:p>
      </dgm:t>
    </dgm:pt>
    <dgm:pt modelId="{97C072C2-04A5-4098-A77A-02879F3D3155}" type="pres">
      <dgm:prSet presAssocID="{21F9F2F5-E153-4452-A976-6163819E0ABA}" presName="parTx" presStyleLbl="alignNode1" presStyleIdx="0" presStyleCnt="3" custLinFactNeighborX="7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290022-0EED-4C15-8572-5FADDDACBED1}" type="pres">
      <dgm:prSet presAssocID="{21F9F2F5-E153-4452-A976-6163819E0ABA}" presName="desTx" presStyleLbl="alignAccFollowNode1" presStyleIdx="0" presStyleCnt="3" custLinFactNeighborX="81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1963D-AFB7-4500-B7B9-EA091DBF6DA5}" type="pres">
      <dgm:prSet presAssocID="{127512E3-6E2C-48B6-A591-48BF48CA4684}" presName="space" presStyleCnt="0"/>
      <dgm:spPr/>
      <dgm:t>
        <a:bodyPr/>
        <a:lstStyle/>
        <a:p>
          <a:endParaRPr lang="en-US"/>
        </a:p>
      </dgm:t>
    </dgm:pt>
    <dgm:pt modelId="{9741CE88-E20B-4BC4-B6BA-F2F445E8EBF3}" type="pres">
      <dgm:prSet presAssocID="{FE6B1E64-3EC6-4569-9571-27A9D599EB7F}" presName="composite" presStyleCnt="0"/>
      <dgm:spPr/>
      <dgm:t>
        <a:bodyPr/>
        <a:lstStyle/>
        <a:p>
          <a:endParaRPr lang="en-US"/>
        </a:p>
      </dgm:t>
    </dgm:pt>
    <dgm:pt modelId="{62C1A31E-13EA-4E18-B93D-9F212F327E24}" type="pres">
      <dgm:prSet presAssocID="{FE6B1E64-3EC6-4569-9571-27A9D599EB7F}" presName="parTx" presStyleLbl="alignNode1" presStyleIdx="1" presStyleCnt="3" custScaleX="64842" custLinFactNeighborX="-1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FC6C9B-DB25-49A0-BF43-9A3AB0C0E46C}" type="pres">
      <dgm:prSet presAssocID="{FE6B1E64-3EC6-4569-9571-27A9D599EB7F}" presName="desTx" presStyleLbl="alignAccFollowNode1" presStyleIdx="1" presStyleCnt="3" custScaleX="64842" custLinFactNeighborX="-13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D1016E-C714-4D3E-9347-2730072E9A56}" type="pres">
      <dgm:prSet presAssocID="{35034819-AEFE-4F9F-80E6-C9ED08D316CE}" presName="space" presStyleCnt="0"/>
      <dgm:spPr/>
      <dgm:t>
        <a:bodyPr/>
        <a:lstStyle/>
        <a:p>
          <a:endParaRPr lang="en-US"/>
        </a:p>
      </dgm:t>
    </dgm:pt>
    <dgm:pt modelId="{92226142-D951-4D2E-A779-0AB997C00F7F}" type="pres">
      <dgm:prSet presAssocID="{F85A98BA-2A2E-40F4-8DC2-9A1733A628D5}" presName="composite" presStyleCnt="0"/>
      <dgm:spPr/>
      <dgm:t>
        <a:bodyPr/>
        <a:lstStyle/>
        <a:p>
          <a:endParaRPr lang="en-US"/>
        </a:p>
      </dgm:t>
    </dgm:pt>
    <dgm:pt modelId="{CE3062B9-0895-44C9-B1CA-3B559E1D3A89}" type="pres">
      <dgm:prSet presAssocID="{F85A98BA-2A2E-40F4-8DC2-9A1733A628D5}" presName="parTx" presStyleLbl="alignNode1" presStyleIdx="2" presStyleCnt="3" custScaleX="63137" custLinFactNeighborX="-10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CF7D96-497C-441C-AE7F-FFC0689E7ED1}" type="pres">
      <dgm:prSet presAssocID="{F85A98BA-2A2E-40F4-8DC2-9A1733A628D5}" presName="desTx" presStyleLbl="alignAccFollowNode1" presStyleIdx="2" presStyleCnt="3" custScaleX="63137" custLinFactNeighborX="-106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6DE5B2-F6EF-4F63-9F83-C7BCD0F1539A}" srcId="{21F9F2F5-E153-4452-A976-6163819E0ABA}" destId="{0976348B-70A5-4195-8EEB-D57EC57761F5}" srcOrd="5" destOrd="0" parTransId="{AD59B5CE-4969-448F-B14D-5823F7F76327}" sibTransId="{3BF8C1E0-0027-4834-9525-91BDA160D301}"/>
    <dgm:cxn modelId="{BC575021-607E-4AAF-977C-96C46AA76B00}" type="presOf" srcId="{21F9F2F5-E153-4452-A976-6163819E0ABA}" destId="{97C072C2-04A5-4098-A77A-02879F3D3155}" srcOrd="0" destOrd="0" presId="urn:microsoft.com/office/officeart/2005/8/layout/hList1"/>
    <dgm:cxn modelId="{B36CC447-AF40-4636-8222-FD8207BF1C51}" type="presOf" srcId="{8FAAF08B-2A50-4F83-B88E-6FB4E40EA571}" destId="{D7290022-0EED-4C15-8572-5FADDDACBED1}" srcOrd="0" destOrd="7" presId="urn:microsoft.com/office/officeart/2005/8/layout/hList1"/>
    <dgm:cxn modelId="{15A13A18-3B9A-4E00-B3FC-B0EB1432AA78}" srcId="{132A47AA-15AB-4EA3-872E-2CEE43737BB2}" destId="{21F9F2F5-E153-4452-A976-6163819E0ABA}" srcOrd="0" destOrd="0" parTransId="{07F672CA-7717-41A7-A746-EDB5AFAA9D2D}" sibTransId="{127512E3-6E2C-48B6-A591-48BF48CA4684}"/>
    <dgm:cxn modelId="{D367770E-A070-4BBB-AF37-F24B3D28EEDB}" srcId="{21F9F2F5-E153-4452-A976-6163819E0ABA}" destId="{70B2AF72-B774-402F-9DAA-1D45CB61A66E}" srcOrd="2" destOrd="0" parTransId="{66587FE9-4B61-4C51-8EC1-26BD4E5C9627}" sibTransId="{A33011C6-CB8B-4A1B-A4F4-92D9636B41C2}"/>
    <dgm:cxn modelId="{AA738F41-FFF6-4BAE-8A85-4BA2C98D26D5}" type="presOf" srcId="{F7EA10B5-814D-4A06-9E11-47EC4BC413D2}" destId="{D7290022-0EED-4C15-8572-5FADDDACBED1}" srcOrd="0" destOrd="0" presId="urn:microsoft.com/office/officeart/2005/8/layout/hList1"/>
    <dgm:cxn modelId="{45A441C0-E3A8-4162-A03E-4622DF374927}" type="presOf" srcId="{70B2AF72-B774-402F-9DAA-1D45CB61A66E}" destId="{D7290022-0EED-4C15-8572-5FADDDACBED1}" srcOrd="0" destOrd="2" presId="urn:microsoft.com/office/officeart/2005/8/layout/hList1"/>
    <dgm:cxn modelId="{92F90F0F-697E-4B95-AA3E-5FDAD5ACE198}" srcId="{132A47AA-15AB-4EA3-872E-2CEE43737BB2}" destId="{F85A98BA-2A2E-40F4-8DC2-9A1733A628D5}" srcOrd="2" destOrd="0" parTransId="{6B390662-FE34-4C5E-9E31-480BE0F24BF0}" sibTransId="{10176AD1-3FF1-4193-A1A5-24DA30A1EAED}"/>
    <dgm:cxn modelId="{AA57286F-5282-4151-82B3-5D9FF53D00D2}" type="presOf" srcId="{E22C6353-0128-4B43-BE0A-5D0C71A2E823}" destId="{F9CF7D96-497C-441C-AE7F-FFC0689E7ED1}" srcOrd="0" destOrd="1" presId="urn:microsoft.com/office/officeart/2005/8/layout/hList1"/>
    <dgm:cxn modelId="{37FAAB24-5485-4983-86E9-2FAB38A83DB0}" srcId="{21F9F2F5-E153-4452-A976-6163819E0ABA}" destId="{202F01D9-B24C-4EAB-BDBF-34EE8837700E}" srcOrd="1" destOrd="0" parTransId="{B7076E4A-9B3C-428F-B7B5-9B81F2A504D9}" sibTransId="{7245F97A-2D6A-4108-8D9D-9D03FD98F574}"/>
    <dgm:cxn modelId="{FDE2C83E-9247-42A3-A60F-97EBC861138F}" srcId="{FE6B1E64-3EC6-4569-9571-27A9D599EB7F}" destId="{BE81F160-C4F9-4632-8A41-273AE04E4219}" srcOrd="1" destOrd="0" parTransId="{1508A5C4-3536-4B4D-AA53-03DBDC6FAF39}" sibTransId="{50B52B3D-90C3-476C-BD3C-2E49AB5C521C}"/>
    <dgm:cxn modelId="{9267D7C8-3D81-40EA-B705-10FD10A36BC7}" type="presOf" srcId="{F85A98BA-2A2E-40F4-8DC2-9A1733A628D5}" destId="{CE3062B9-0895-44C9-B1CA-3B559E1D3A89}" srcOrd="0" destOrd="0" presId="urn:microsoft.com/office/officeart/2005/8/layout/hList1"/>
    <dgm:cxn modelId="{544688A1-E536-4512-8EA6-B0F4C49FE7CF}" type="presOf" srcId="{01C3749E-F582-4A93-BBB7-8EBCDE036840}" destId="{F9CF7D96-497C-441C-AE7F-FFC0689E7ED1}" srcOrd="0" destOrd="0" presId="urn:microsoft.com/office/officeart/2005/8/layout/hList1"/>
    <dgm:cxn modelId="{D278B8A5-26B7-4AD8-AFB8-F1F7F2A5AA64}" srcId="{F85A98BA-2A2E-40F4-8DC2-9A1733A628D5}" destId="{E22C6353-0128-4B43-BE0A-5D0C71A2E823}" srcOrd="1" destOrd="0" parTransId="{8B373A8D-DF04-4915-AD4B-1E7E18E49220}" sibTransId="{2D0E90AF-B32A-44EE-82BB-008DF7DE0553}"/>
    <dgm:cxn modelId="{75563CD3-4680-44FF-9B60-F42879CCD8B2}" type="presOf" srcId="{132A47AA-15AB-4EA3-872E-2CEE43737BB2}" destId="{7FF49721-AF40-48EE-BC95-5CD6DE572834}" srcOrd="0" destOrd="0" presId="urn:microsoft.com/office/officeart/2005/8/layout/hList1"/>
    <dgm:cxn modelId="{80B0405B-A107-4802-92C7-C4FC328EA9F5}" srcId="{21F9F2F5-E153-4452-A976-6163819E0ABA}" destId="{F7EA10B5-814D-4A06-9E11-47EC4BC413D2}" srcOrd="0" destOrd="0" parTransId="{D370AE3D-7F5B-4280-B5A3-4BB84451E5C2}" sibTransId="{E15BE931-98B0-4D1C-AE9C-FF8D4E920074}"/>
    <dgm:cxn modelId="{D857A3BC-E35E-4B01-95FC-73DFE958FAE5}" type="presOf" srcId="{BE81F160-C4F9-4632-8A41-273AE04E4219}" destId="{EDFC6C9B-DB25-49A0-BF43-9A3AB0C0E46C}" srcOrd="0" destOrd="1" presId="urn:microsoft.com/office/officeart/2005/8/layout/hList1"/>
    <dgm:cxn modelId="{4241CDF4-1BC8-4CC7-AE47-57EE6B546B01}" type="presOf" srcId="{DA765549-B000-430B-957E-55C4FD70CE3D}" destId="{EDFC6C9B-DB25-49A0-BF43-9A3AB0C0E46C}" srcOrd="0" destOrd="0" presId="urn:microsoft.com/office/officeart/2005/8/layout/hList1"/>
    <dgm:cxn modelId="{656C333E-B5CB-41CF-B66B-BDD4825B672D}" type="presOf" srcId="{0976348B-70A5-4195-8EEB-D57EC57761F5}" destId="{D7290022-0EED-4C15-8572-5FADDDACBED1}" srcOrd="0" destOrd="5" presId="urn:microsoft.com/office/officeart/2005/8/layout/hList1"/>
    <dgm:cxn modelId="{9AC92C58-C472-42F7-81D6-F030D0FDD3D4}" type="presOf" srcId="{A7B3F691-7D0B-45D4-B5B5-ED577833997A}" destId="{D7290022-0EED-4C15-8572-5FADDDACBED1}" srcOrd="0" destOrd="4" presId="urn:microsoft.com/office/officeart/2005/8/layout/hList1"/>
    <dgm:cxn modelId="{FB498299-6386-4059-A76B-2D811C63434E}" srcId="{21F9F2F5-E153-4452-A976-6163819E0ABA}" destId="{A7B3F691-7D0B-45D4-B5B5-ED577833997A}" srcOrd="4" destOrd="0" parTransId="{9386E6BF-8A9F-4F57-ADBE-6BEF0A608789}" sibTransId="{9FD27536-FFF2-4C39-BCBD-3B6B4A2C5058}"/>
    <dgm:cxn modelId="{97AE3161-1FFE-478E-8828-F7C30AD05C52}" srcId="{FE6B1E64-3EC6-4569-9571-27A9D599EB7F}" destId="{DA765549-B000-430B-957E-55C4FD70CE3D}" srcOrd="0" destOrd="0" parTransId="{A80A3A85-E50B-4F29-AFEE-98C4AE9DC93A}" sibTransId="{C04D2997-D2FE-49F9-8DCD-6BEB93A66A5F}"/>
    <dgm:cxn modelId="{1DB83573-A4A7-46B8-84DE-E53886ECF26A}" srcId="{21F9F2F5-E153-4452-A976-6163819E0ABA}" destId="{346ECF1C-133C-49BE-951A-9B67ABA69758}" srcOrd="6" destOrd="0" parTransId="{08FF7D74-C18B-4938-8146-3FC3E11B0825}" sibTransId="{1FEC9D3D-19FA-4743-A030-060CD82B0114}"/>
    <dgm:cxn modelId="{4A4D89BE-8BCA-4492-8F7A-0D9850A4016D}" srcId="{F85A98BA-2A2E-40F4-8DC2-9A1733A628D5}" destId="{01C3749E-F582-4A93-BBB7-8EBCDE036840}" srcOrd="0" destOrd="0" parTransId="{DED8A554-E740-4D1E-ADF6-9622EBABA284}" sibTransId="{612F90C1-46D5-4166-B6C5-89E056B4A1C1}"/>
    <dgm:cxn modelId="{DCAA2800-79EB-4A70-998E-86C655692CAD}" type="presOf" srcId="{FE6B1E64-3EC6-4569-9571-27A9D599EB7F}" destId="{62C1A31E-13EA-4E18-B93D-9F212F327E24}" srcOrd="0" destOrd="0" presId="urn:microsoft.com/office/officeart/2005/8/layout/hList1"/>
    <dgm:cxn modelId="{F603BD12-3510-426D-82D6-C23C8F43E775}" srcId="{132A47AA-15AB-4EA3-872E-2CEE43737BB2}" destId="{FE6B1E64-3EC6-4569-9571-27A9D599EB7F}" srcOrd="1" destOrd="0" parTransId="{CB054A4A-C23B-40FC-93CA-40EDAB0A38A5}" sibTransId="{35034819-AEFE-4F9F-80E6-C9ED08D316CE}"/>
    <dgm:cxn modelId="{EDAAE029-551B-41AB-AED0-2ECAEBE019A2}" type="presOf" srcId="{202F01D9-B24C-4EAB-BDBF-34EE8837700E}" destId="{D7290022-0EED-4C15-8572-5FADDDACBED1}" srcOrd="0" destOrd="1" presId="urn:microsoft.com/office/officeart/2005/8/layout/hList1"/>
    <dgm:cxn modelId="{E896C007-66A7-4361-AB44-D3C842AA27E8}" type="presOf" srcId="{346ECF1C-133C-49BE-951A-9B67ABA69758}" destId="{D7290022-0EED-4C15-8572-5FADDDACBED1}" srcOrd="0" destOrd="6" presId="urn:microsoft.com/office/officeart/2005/8/layout/hList1"/>
    <dgm:cxn modelId="{7B50B9A7-5575-4108-BC14-B95CA041B878}" srcId="{21F9F2F5-E153-4452-A976-6163819E0ABA}" destId="{8FAAF08B-2A50-4F83-B88E-6FB4E40EA571}" srcOrd="7" destOrd="0" parTransId="{8A610F0F-A06D-4D16-BDA8-D9946807BB9E}" sibTransId="{CB4918DF-2325-4790-ACCC-D6E87A41C79F}"/>
    <dgm:cxn modelId="{8E363226-697D-43CD-A032-7D08D956A81D}" type="presOf" srcId="{38A8D671-2970-4080-B71F-71B7934ABA1E}" destId="{D7290022-0EED-4C15-8572-5FADDDACBED1}" srcOrd="0" destOrd="3" presId="urn:microsoft.com/office/officeart/2005/8/layout/hList1"/>
    <dgm:cxn modelId="{89510020-CA5C-4000-9F9E-A9EF8FA83E81}" srcId="{21F9F2F5-E153-4452-A976-6163819E0ABA}" destId="{38A8D671-2970-4080-B71F-71B7934ABA1E}" srcOrd="3" destOrd="0" parTransId="{675F8F81-363E-4D46-B326-85CCF6F90F4B}" sibTransId="{07FE8C5E-9EA7-4647-84C1-6B1AE500FA56}"/>
    <dgm:cxn modelId="{67819A48-2DCB-40EE-B1B6-E9182A60FC32}" type="presParOf" srcId="{7FF49721-AF40-48EE-BC95-5CD6DE572834}" destId="{AE92B557-016C-4A3E-A10C-BD63801EDF7B}" srcOrd="0" destOrd="0" presId="urn:microsoft.com/office/officeart/2005/8/layout/hList1"/>
    <dgm:cxn modelId="{AE72BE25-E4CE-4392-A695-27631319532B}" type="presParOf" srcId="{AE92B557-016C-4A3E-A10C-BD63801EDF7B}" destId="{97C072C2-04A5-4098-A77A-02879F3D3155}" srcOrd="0" destOrd="0" presId="urn:microsoft.com/office/officeart/2005/8/layout/hList1"/>
    <dgm:cxn modelId="{A59AFFFE-AD4E-404A-8F25-D9F5C04A2EAE}" type="presParOf" srcId="{AE92B557-016C-4A3E-A10C-BD63801EDF7B}" destId="{D7290022-0EED-4C15-8572-5FADDDACBED1}" srcOrd="1" destOrd="0" presId="urn:microsoft.com/office/officeart/2005/8/layout/hList1"/>
    <dgm:cxn modelId="{09C5EA71-5D3A-49EA-93AC-6E998A1EDD5E}" type="presParOf" srcId="{7FF49721-AF40-48EE-BC95-5CD6DE572834}" destId="{9891963D-AFB7-4500-B7B9-EA091DBF6DA5}" srcOrd="1" destOrd="0" presId="urn:microsoft.com/office/officeart/2005/8/layout/hList1"/>
    <dgm:cxn modelId="{A774971F-0980-4C43-8030-56BB5412369F}" type="presParOf" srcId="{7FF49721-AF40-48EE-BC95-5CD6DE572834}" destId="{9741CE88-E20B-4BC4-B6BA-F2F445E8EBF3}" srcOrd="2" destOrd="0" presId="urn:microsoft.com/office/officeart/2005/8/layout/hList1"/>
    <dgm:cxn modelId="{8ECA1FA8-E97B-44B5-A254-75A34E7CAB16}" type="presParOf" srcId="{9741CE88-E20B-4BC4-B6BA-F2F445E8EBF3}" destId="{62C1A31E-13EA-4E18-B93D-9F212F327E24}" srcOrd="0" destOrd="0" presId="urn:microsoft.com/office/officeart/2005/8/layout/hList1"/>
    <dgm:cxn modelId="{73852D6E-E308-46D1-B10D-87A5027E433A}" type="presParOf" srcId="{9741CE88-E20B-4BC4-B6BA-F2F445E8EBF3}" destId="{EDFC6C9B-DB25-49A0-BF43-9A3AB0C0E46C}" srcOrd="1" destOrd="0" presId="urn:microsoft.com/office/officeart/2005/8/layout/hList1"/>
    <dgm:cxn modelId="{5D56825C-465C-4B2F-A76E-6FBF18EAC5FC}" type="presParOf" srcId="{7FF49721-AF40-48EE-BC95-5CD6DE572834}" destId="{66D1016E-C714-4D3E-9347-2730072E9A56}" srcOrd="3" destOrd="0" presId="urn:microsoft.com/office/officeart/2005/8/layout/hList1"/>
    <dgm:cxn modelId="{FCB51EE8-B1AE-4D4E-B59B-80F5CD0E3E58}" type="presParOf" srcId="{7FF49721-AF40-48EE-BC95-5CD6DE572834}" destId="{92226142-D951-4D2E-A779-0AB997C00F7F}" srcOrd="4" destOrd="0" presId="urn:microsoft.com/office/officeart/2005/8/layout/hList1"/>
    <dgm:cxn modelId="{D30B1A8F-EB4C-48CC-9601-C7D7F931EC9D}" type="presParOf" srcId="{92226142-D951-4D2E-A779-0AB997C00F7F}" destId="{CE3062B9-0895-44C9-B1CA-3B559E1D3A89}" srcOrd="0" destOrd="0" presId="urn:microsoft.com/office/officeart/2005/8/layout/hList1"/>
    <dgm:cxn modelId="{769ADE0F-6F53-4828-B301-362192E9C636}" type="presParOf" srcId="{92226142-D951-4D2E-A779-0AB997C00F7F}" destId="{F9CF7D96-497C-441C-AE7F-FFC0689E7ED1}" srcOrd="1" destOrd="0" presId="urn:microsoft.com/office/officeart/2005/8/layout/h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22E7E1-7AE7-46BC-B004-E7C3133433D3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051FE-EE53-40A8-A7B4-6E69DDB1C387}">
      <dgm:prSet custT="1"/>
      <dgm:spPr/>
      <dgm:t>
        <a:bodyPr/>
        <a:lstStyle/>
        <a:p>
          <a:pPr rtl="0"/>
          <a:r>
            <a:rPr lang="en-US" sz="2400" b="1" dirty="0" smtClean="0"/>
            <a:t>Excellence 50%</a:t>
          </a:r>
          <a:endParaRPr lang="ro-RO" sz="2400" b="1" i="0" baseline="0" dirty="0"/>
        </a:p>
      </dgm:t>
    </dgm:pt>
    <dgm:pt modelId="{1BCF9E70-BEE6-4BB6-ACFA-CD0DB0B57465}" type="parTrans" cxnId="{E5D8BE49-A3FC-4A9C-AD03-9C6435687829}">
      <dgm:prSet/>
      <dgm:spPr/>
      <dgm:t>
        <a:bodyPr/>
        <a:lstStyle/>
        <a:p>
          <a:endParaRPr lang="en-US" sz="2400" b="1"/>
        </a:p>
      </dgm:t>
    </dgm:pt>
    <dgm:pt modelId="{43DEB053-8682-4CCA-B409-63385EAD748F}" type="sibTrans" cxnId="{E5D8BE49-A3FC-4A9C-AD03-9C6435687829}">
      <dgm:prSet/>
      <dgm:spPr/>
      <dgm:t>
        <a:bodyPr/>
        <a:lstStyle/>
        <a:p>
          <a:endParaRPr lang="en-US" sz="2400" b="1"/>
        </a:p>
      </dgm:t>
    </dgm:pt>
    <dgm:pt modelId="{BEFB9280-BB96-4FA6-A5C4-7F9C6139CF42}">
      <dgm:prSet custT="1"/>
      <dgm:spPr/>
      <dgm:t>
        <a:bodyPr/>
        <a:lstStyle/>
        <a:p>
          <a:r>
            <a:rPr lang="en-US" sz="2400" b="1" dirty="0" smtClean="0"/>
            <a:t>Impact 30%</a:t>
          </a:r>
          <a:endParaRPr lang="ro-RO" sz="2400" b="1" dirty="0" smtClean="0"/>
        </a:p>
      </dgm:t>
    </dgm:pt>
    <dgm:pt modelId="{087EB311-74D3-47EA-8156-6011CBE8D5F4}" type="parTrans" cxnId="{168DE879-2DB0-4748-9296-F65923BE100C}">
      <dgm:prSet/>
      <dgm:spPr/>
      <dgm:t>
        <a:bodyPr/>
        <a:lstStyle/>
        <a:p>
          <a:endParaRPr lang="en-US" sz="2400" b="1"/>
        </a:p>
      </dgm:t>
    </dgm:pt>
    <dgm:pt modelId="{6B0596DC-BC7B-4B1E-86A4-B63F5E4E1C6B}" type="sibTrans" cxnId="{168DE879-2DB0-4748-9296-F65923BE100C}">
      <dgm:prSet/>
      <dgm:spPr/>
      <dgm:t>
        <a:bodyPr/>
        <a:lstStyle/>
        <a:p>
          <a:endParaRPr lang="en-US" sz="2400" b="1"/>
        </a:p>
      </dgm:t>
    </dgm:pt>
    <dgm:pt modelId="{BCA32776-700E-4DF0-B051-1321CA380040}">
      <dgm:prSet custT="1"/>
      <dgm:spPr/>
      <dgm:t>
        <a:bodyPr/>
        <a:lstStyle/>
        <a:p>
          <a:r>
            <a:rPr lang="en-US" sz="2400" b="1" dirty="0" smtClean="0"/>
            <a:t>Quality and efficiency of the implementation 20%</a:t>
          </a:r>
          <a:endParaRPr lang="en-US" sz="2400" b="1" dirty="0"/>
        </a:p>
      </dgm:t>
    </dgm:pt>
    <dgm:pt modelId="{C27C570E-F47B-4844-913C-DDF17F97BCC5}" type="parTrans" cxnId="{0DD9FAB5-3F35-416E-8751-9BD6CECFFFDA}">
      <dgm:prSet/>
      <dgm:spPr/>
      <dgm:t>
        <a:bodyPr/>
        <a:lstStyle/>
        <a:p>
          <a:endParaRPr lang="en-US" sz="2400" b="1"/>
        </a:p>
      </dgm:t>
    </dgm:pt>
    <dgm:pt modelId="{EB0577AF-0B16-4AD4-BB19-3CF083BB531B}" type="sibTrans" cxnId="{0DD9FAB5-3F35-416E-8751-9BD6CECFFFDA}">
      <dgm:prSet/>
      <dgm:spPr/>
      <dgm:t>
        <a:bodyPr/>
        <a:lstStyle/>
        <a:p>
          <a:endParaRPr lang="en-US" sz="2400" b="1"/>
        </a:p>
      </dgm:t>
    </dgm:pt>
    <dgm:pt modelId="{54F9DD83-CEB1-4D80-96A3-A68AB088D8F4}" type="pres">
      <dgm:prSet presAssocID="{CF22E7E1-7AE7-46BC-B004-E7C3133433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4EC23B-EE5F-40A6-AFC8-3151AABA2366}" type="pres">
      <dgm:prSet presAssocID="{A4C051FE-EE53-40A8-A7B4-6E69DDB1C387}" presName="horFlow" presStyleCnt="0"/>
      <dgm:spPr/>
    </dgm:pt>
    <dgm:pt modelId="{0C0EC214-32A8-45D6-8AC7-CF18AF824B15}" type="pres">
      <dgm:prSet presAssocID="{A4C051FE-EE53-40A8-A7B4-6E69DDB1C387}" presName="bigChev" presStyleLbl="node1" presStyleIdx="0" presStyleCnt="3" custScaleX="208401"/>
      <dgm:spPr/>
      <dgm:t>
        <a:bodyPr/>
        <a:lstStyle/>
        <a:p>
          <a:endParaRPr lang="en-US"/>
        </a:p>
      </dgm:t>
    </dgm:pt>
    <dgm:pt modelId="{375A479D-17BC-4852-A7A1-6100692D64E1}" type="pres">
      <dgm:prSet presAssocID="{A4C051FE-EE53-40A8-A7B4-6E69DDB1C387}" presName="vSp" presStyleCnt="0"/>
      <dgm:spPr/>
    </dgm:pt>
    <dgm:pt modelId="{BA8A0DE8-2394-4F72-BB04-B93AC6F3FC03}" type="pres">
      <dgm:prSet presAssocID="{BEFB9280-BB96-4FA6-A5C4-7F9C6139CF42}" presName="horFlow" presStyleCnt="0"/>
      <dgm:spPr/>
    </dgm:pt>
    <dgm:pt modelId="{171DFCCC-418D-400A-B921-F0DD89973B2D}" type="pres">
      <dgm:prSet presAssocID="{BEFB9280-BB96-4FA6-A5C4-7F9C6139CF42}" presName="bigChev" presStyleLbl="node1" presStyleIdx="1" presStyleCnt="3" custScaleX="208401"/>
      <dgm:spPr/>
      <dgm:t>
        <a:bodyPr/>
        <a:lstStyle/>
        <a:p>
          <a:endParaRPr lang="en-US"/>
        </a:p>
      </dgm:t>
    </dgm:pt>
    <dgm:pt modelId="{8CCAF13E-DF7F-47F7-8AD7-5739A0143F01}" type="pres">
      <dgm:prSet presAssocID="{BEFB9280-BB96-4FA6-A5C4-7F9C6139CF42}" presName="vSp" presStyleCnt="0"/>
      <dgm:spPr/>
    </dgm:pt>
    <dgm:pt modelId="{3B792250-0B0F-408E-B11D-D177B0D5AF77}" type="pres">
      <dgm:prSet presAssocID="{BCA32776-700E-4DF0-B051-1321CA380040}" presName="horFlow" presStyleCnt="0"/>
      <dgm:spPr/>
    </dgm:pt>
    <dgm:pt modelId="{72F08DF3-F7CB-472E-ADEE-4439F1C1D420}" type="pres">
      <dgm:prSet presAssocID="{BCA32776-700E-4DF0-B051-1321CA380040}" presName="bigChev" presStyleLbl="node1" presStyleIdx="2" presStyleCnt="3" custScaleX="208401"/>
      <dgm:spPr/>
      <dgm:t>
        <a:bodyPr/>
        <a:lstStyle/>
        <a:p>
          <a:endParaRPr lang="en-US"/>
        </a:p>
      </dgm:t>
    </dgm:pt>
  </dgm:ptLst>
  <dgm:cxnLst>
    <dgm:cxn modelId="{C7DEA31D-22C4-443E-9DC3-DECFF835C596}" type="presOf" srcId="{CF22E7E1-7AE7-46BC-B004-E7C3133433D3}" destId="{54F9DD83-CEB1-4D80-96A3-A68AB088D8F4}" srcOrd="0" destOrd="0" presId="urn:microsoft.com/office/officeart/2005/8/layout/lProcess3"/>
    <dgm:cxn modelId="{D6A49E03-4D75-48DA-81EE-AFC1910462C4}" type="presOf" srcId="{A4C051FE-EE53-40A8-A7B4-6E69DDB1C387}" destId="{0C0EC214-32A8-45D6-8AC7-CF18AF824B15}" srcOrd="0" destOrd="0" presId="urn:microsoft.com/office/officeart/2005/8/layout/lProcess3"/>
    <dgm:cxn modelId="{E5D8BE49-A3FC-4A9C-AD03-9C6435687829}" srcId="{CF22E7E1-7AE7-46BC-B004-E7C3133433D3}" destId="{A4C051FE-EE53-40A8-A7B4-6E69DDB1C387}" srcOrd="0" destOrd="0" parTransId="{1BCF9E70-BEE6-4BB6-ACFA-CD0DB0B57465}" sibTransId="{43DEB053-8682-4CCA-B409-63385EAD748F}"/>
    <dgm:cxn modelId="{3E1E6722-388D-4C67-9911-27326A6FE3D1}" type="presOf" srcId="{BCA32776-700E-4DF0-B051-1321CA380040}" destId="{72F08DF3-F7CB-472E-ADEE-4439F1C1D420}" srcOrd="0" destOrd="0" presId="urn:microsoft.com/office/officeart/2005/8/layout/lProcess3"/>
    <dgm:cxn modelId="{168DE879-2DB0-4748-9296-F65923BE100C}" srcId="{CF22E7E1-7AE7-46BC-B004-E7C3133433D3}" destId="{BEFB9280-BB96-4FA6-A5C4-7F9C6139CF42}" srcOrd="1" destOrd="0" parTransId="{087EB311-74D3-47EA-8156-6011CBE8D5F4}" sibTransId="{6B0596DC-BC7B-4B1E-86A4-B63F5E4E1C6B}"/>
    <dgm:cxn modelId="{0DD9FAB5-3F35-416E-8751-9BD6CECFFFDA}" srcId="{CF22E7E1-7AE7-46BC-B004-E7C3133433D3}" destId="{BCA32776-700E-4DF0-B051-1321CA380040}" srcOrd="2" destOrd="0" parTransId="{C27C570E-F47B-4844-913C-DDF17F97BCC5}" sibTransId="{EB0577AF-0B16-4AD4-BB19-3CF083BB531B}"/>
    <dgm:cxn modelId="{FDBE667A-6DEF-4BDE-B31F-7BEB1D64C80F}" type="presOf" srcId="{BEFB9280-BB96-4FA6-A5C4-7F9C6139CF42}" destId="{171DFCCC-418D-400A-B921-F0DD89973B2D}" srcOrd="0" destOrd="0" presId="urn:microsoft.com/office/officeart/2005/8/layout/lProcess3"/>
    <dgm:cxn modelId="{6FB149A0-A597-45AC-AA83-54C829A91C2C}" type="presParOf" srcId="{54F9DD83-CEB1-4D80-96A3-A68AB088D8F4}" destId="{CD4EC23B-EE5F-40A6-AFC8-3151AABA2366}" srcOrd="0" destOrd="0" presId="urn:microsoft.com/office/officeart/2005/8/layout/lProcess3"/>
    <dgm:cxn modelId="{7CC9FE3C-4FB4-4D71-9686-A5ACC2749A76}" type="presParOf" srcId="{CD4EC23B-EE5F-40A6-AFC8-3151AABA2366}" destId="{0C0EC214-32A8-45D6-8AC7-CF18AF824B15}" srcOrd="0" destOrd="0" presId="urn:microsoft.com/office/officeart/2005/8/layout/lProcess3"/>
    <dgm:cxn modelId="{33F524AC-D42F-45F5-ACC6-BB893DA83BC2}" type="presParOf" srcId="{54F9DD83-CEB1-4D80-96A3-A68AB088D8F4}" destId="{375A479D-17BC-4852-A7A1-6100692D64E1}" srcOrd="1" destOrd="0" presId="urn:microsoft.com/office/officeart/2005/8/layout/lProcess3"/>
    <dgm:cxn modelId="{144AAA3C-BDD7-4B16-BEDE-E01AF26DF062}" type="presParOf" srcId="{54F9DD83-CEB1-4D80-96A3-A68AB088D8F4}" destId="{BA8A0DE8-2394-4F72-BB04-B93AC6F3FC03}" srcOrd="2" destOrd="0" presId="urn:microsoft.com/office/officeart/2005/8/layout/lProcess3"/>
    <dgm:cxn modelId="{FBCBA4EE-F9A6-4314-8328-F66E6AC66F6C}" type="presParOf" srcId="{BA8A0DE8-2394-4F72-BB04-B93AC6F3FC03}" destId="{171DFCCC-418D-400A-B921-F0DD89973B2D}" srcOrd="0" destOrd="0" presId="urn:microsoft.com/office/officeart/2005/8/layout/lProcess3"/>
    <dgm:cxn modelId="{E761B0E9-E22D-4F4B-938C-DB2184AAC9F0}" type="presParOf" srcId="{54F9DD83-CEB1-4D80-96A3-A68AB088D8F4}" destId="{8CCAF13E-DF7F-47F7-8AD7-5739A0143F01}" srcOrd="3" destOrd="0" presId="urn:microsoft.com/office/officeart/2005/8/layout/lProcess3"/>
    <dgm:cxn modelId="{0B18577A-05F6-44E0-AC91-2A285BBD67A2}" type="presParOf" srcId="{54F9DD83-CEB1-4D80-96A3-A68AB088D8F4}" destId="{3B792250-0B0F-408E-B11D-D177B0D5AF77}" srcOrd="4" destOrd="0" presId="urn:microsoft.com/office/officeart/2005/8/layout/lProcess3"/>
    <dgm:cxn modelId="{B83432C6-4B5C-488A-8CFD-8222EED4D9BF}" type="presParOf" srcId="{3B792250-0B0F-408E-B11D-D177B0D5AF77}" destId="{72F08DF3-F7CB-472E-ADEE-4439F1C1D420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8AAB4-0F7D-4F04-8D55-F8DBE65AA0AB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99E11F-7F09-41AC-BD23-C20C969379D9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/>
        </a:sp3d>
      </dgm:spPr>
      <dgm:t>
        <a:bodyPr/>
        <a:lstStyle/>
        <a:p>
          <a:r>
            <a:rPr lang="en-GB" sz="3600" dirty="0"/>
            <a:t>Excellent Science</a:t>
          </a:r>
        </a:p>
      </dgm:t>
    </dgm:pt>
    <dgm:pt modelId="{D2803653-4A7B-498D-85DA-FDEFAA35111B}" type="parTrans" cxnId="{ECBBAFFF-55C8-4BF9-B5EC-26B5ADAD2D75}">
      <dgm:prSet/>
      <dgm:spPr/>
      <dgm:t>
        <a:bodyPr/>
        <a:lstStyle/>
        <a:p>
          <a:endParaRPr lang="en-GB" sz="2000"/>
        </a:p>
      </dgm:t>
    </dgm:pt>
    <dgm:pt modelId="{4BFF3D61-99F9-4975-8511-53767B01EDC9}" type="sibTrans" cxnId="{ECBBAFFF-55C8-4BF9-B5EC-26B5ADAD2D75}">
      <dgm:prSet/>
      <dgm:spPr/>
      <dgm:t>
        <a:bodyPr/>
        <a:lstStyle/>
        <a:p>
          <a:endParaRPr lang="en-GB" sz="2000"/>
        </a:p>
      </dgm:t>
    </dgm:pt>
    <dgm:pt modelId="{B8534E3E-8ED4-47A5-AAA1-78A873DBCAB5}">
      <dgm:prSet phldrT="[Text]" custT="1"/>
      <dgm:spPr/>
      <dgm:t>
        <a:bodyPr/>
        <a:lstStyle/>
        <a:p>
          <a:r>
            <a:rPr lang="en-GB" sz="1600" dirty="0"/>
            <a:t>European Research Council (ERC)</a:t>
          </a:r>
        </a:p>
      </dgm:t>
    </dgm:pt>
    <dgm:pt modelId="{409A607A-7D7A-4EB7-9755-84D3E9CC1B26}" type="parTrans" cxnId="{7A2632C9-129F-4C3A-835E-0EF09A750A39}">
      <dgm:prSet/>
      <dgm:spPr/>
      <dgm:t>
        <a:bodyPr/>
        <a:lstStyle/>
        <a:p>
          <a:endParaRPr lang="en-GB" sz="2000"/>
        </a:p>
      </dgm:t>
    </dgm:pt>
    <dgm:pt modelId="{4F628CFB-0A47-481E-93F5-8C89A6C4C1DA}" type="sibTrans" cxnId="{7A2632C9-129F-4C3A-835E-0EF09A750A39}">
      <dgm:prSet/>
      <dgm:spPr/>
      <dgm:t>
        <a:bodyPr/>
        <a:lstStyle/>
        <a:p>
          <a:endParaRPr lang="en-GB" sz="2000"/>
        </a:p>
      </dgm:t>
    </dgm:pt>
    <dgm:pt modelId="{828D13A5-75EB-4215-8483-59217208E222}">
      <dgm:prSet phldrT="[Text]" custT="1"/>
      <dgm:spPr/>
      <dgm:t>
        <a:bodyPr/>
        <a:lstStyle/>
        <a:p>
          <a:r>
            <a:rPr lang="en-GB" sz="1600" dirty="0"/>
            <a:t>Future and Emerging Technologies (FET)</a:t>
          </a:r>
        </a:p>
      </dgm:t>
    </dgm:pt>
    <dgm:pt modelId="{F27206FC-4C32-459D-989C-81D88B0DAF29}" type="parTrans" cxnId="{12B516AB-EEA2-44A3-B7FC-6B4D95869C78}">
      <dgm:prSet/>
      <dgm:spPr/>
      <dgm:t>
        <a:bodyPr/>
        <a:lstStyle/>
        <a:p>
          <a:endParaRPr lang="en-GB" sz="2000"/>
        </a:p>
      </dgm:t>
    </dgm:pt>
    <dgm:pt modelId="{8146B57A-4BC0-4630-AEF2-1B1DE3D32D01}" type="sibTrans" cxnId="{12B516AB-EEA2-44A3-B7FC-6B4D95869C78}">
      <dgm:prSet/>
      <dgm:spPr/>
      <dgm:t>
        <a:bodyPr/>
        <a:lstStyle/>
        <a:p>
          <a:endParaRPr lang="en-GB" sz="2000"/>
        </a:p>
      </dgm:t>
    </dgm:pt>
    <dgm:pt modelId="{1AF4BE10-1A44-4EF3-A79F-D46736910B49}">
      <dgm:prSet phldrT="[Text]" custT="1"/>
      <dgm:spPr/>
      <dgm:t>
        <a:bodyPr/>
        <a:lstStyle/>
        <a:p>
          <a:r>
            <a:rPr lang="en-GB" sz="3600" dirty="0"/>
            <a:t>Industrial Leadership</a:t>
          </a:r>
        </a:p>
      </dgm:t>
    </dgm:pt>
    <dgm:pt modelId="{A2BDEEF4-0CB2-4C58-9130-D8371DD8A730}" type="parTrans" cxnId="{E98639CF-60A2-4D5B-AD5A-6D2B86B0480C}">
      <dgm:prSet/>
      <dgm:spPr/>
      <dgm:t>
        <a:bodyPr/>
        <a:lstStyle/>
        <a:p>
          <a:endParaRPr lang="en-GB" sz="2000"/>
        </a:p>
      </dgm:t>
    </dgm:pt>
    <dgm:pt modelId="{67995B5F-8F6B-41F9-B1B9-FB4C3B9E9BB4}" type="sibTrans" cxnId="{E98639CF-60A2-4D5B-AD5A-6D2B86B0480C}">
      <dgm:prSet/>
      <dgm:spPr/>
      <dgm:t>
        <a:bodyPr/>
        <a:lstStyle/>
        <a:p>
          <a:endParaRPr lang="en-GB" sz="2000"/>
        </a:p>
      </dgm:t>
    </dgm:pt>
    <dgm:pt modelId="{AEBEEDDD-60A5-43DB-91E7-CAAE5ED338CF}">
      <dgm:prSet phldrT="[Text]" custT="1"/>
      <dgm:spPr/>
      <dgm:t>
        <a:bodyPr/>
        <a:lstStyle/>
        <a:p>
          <a:r>
            <a:rPr lang="en-GB" sz="1600" dirty="0"/>
            <a:t>Leadership in Enabling and Industrial Technologies (LEIT) - ICT, KETs, Space</a:t>
          </a:r>
        </a:p>
      </dgm:t>
    </dgm:pt>
    <dgm:pt modelId="{210A7D71-3512-41D8-B830-5C0D41921B60}" type="parTrans" cxnId="{5744AADF-9EFA-4DF7-9A4D-21E5F4839B5E}">
      <dgm:prSet/>
      <dgm:spPr/>
      <dgm:t>
        <a:bodyPr/>
        <a:lstStyle/>
        <a:p>
          <a:endParaRPr lang="en-GB" sz="2000"/>
        </a:p>
      </dgm:t>
    </dgm:pt>
    <dgm:pt modelId="{308CEA6C-C8AA-42CD-B059-1C3D745625FA}" type="sibTrans" cxnId="{5744AADF-9EFA-4DF7-9A4D-21E5F4839B5E}">
      <dgm:prSet/>
      <dgm:spPr/>
      <dgm:t>
        <a:bodyPr/>
        <a:lstStyle/>
        <a:p>
          <a:endParaRPr lang="en-GB" sz="2000"/>
        </a:p>
      </dgm:t>
    </dgm:pt>
    <dgm:pt modelId="{1B46CB00-7678-441F-AA16-6DD4CA001017}">
      <dgm:prSet phldrT="[Text]" custT="1"/>
      <dgm:spPr/>
      <dgm:t>
        <a:bodyPr/>
        <a:lstStyle/>
        <a:p>
          <a:r>
            <a:rPr lang="en-GB" sz="1600" dirty="0"/>
            <a:t>Innovation in SMEs</a:t>
          </a:r>
        </a:p>
      </dgm:t>
    </dgm:pt>
    <dgm:pt modelId="{64393DCE-33EA-4528-8179-E653F27B8EDB}" type="parTrans" cxnId="{4D21589A-B78A-4866-947C-29BBC9C9C371}">
      <dgm:prSet/>
      <dgm:spPr/>
      <dgm:t>
        <a:bodyPr/>
        <a:lstStyle/>
        <a:p>
          <a:endParaRPr lang="en-GB" sz="2000"/>
        </a:p>
      </dgm:t>
    </dgm:pt>
    <dgm:pt modelId="{F7014B8A-73DE-456E-BF20-B80AB5ED1E1C}" type="sibTrans" cxnId="{4D21589A-B78A-4866-947C-29BBC9C9C371}">
      <dgm:prSet/>
      <dgm:spPr/>
      <dgm:t>
        <a:bodyPr/>
        <a:lstStyle/>
        <a:p>
          <a:endParaRPr lang="en-GB" sz="2000"/>
        </a:p>
      </dgm:t>
    </dgm:pt>
    <dgm:pt modelId="{A7A0EE03-D874-4827-B76C-0674AB02443B}">
      <dgm:prSet phldrT="[Text]" custT="1"/>
      <dgm:spPr/>
      <dgm:t>
        <a:bodyPr/>
        <a:lstStyle/>
        <a:p>
          <a:r>
            <a:rPr lang="en-GB" sz="3600" dirty="0"/>
            <a:t>Societal Challenges</a:t>
          </a:r>
        </a:p>
      </dgm:t>
    </dgm:pt>
    <dgm:pt modelId="{A1DD3901-CDC7-4528-A1A6-1762B8592651}" type="parTrans" cxnId="{1B1D676E-316C-4C28-957D-DA927F1D316D}">
      <dgm:prSet/>
      <dgm:spPr/>
      <dgm:t>
        <a:bodyPr/>
        <a:lstStyle/>
        <a:p>
          <a:endParaRPr lang="en-GB" sz="2000"/>
        </a:p>
      </dgm:t>
    </dgm:pt>
    <dgm:pt modelId="{34D072E9-9970-48CE-A160-6892F8F154A7}" type="sibTrans" cxnId="{1B1D676E-316C-4C28-957D-DA927F1D316D}">
      <dgm:prSet/>
      <dgm:spPr/>
      <dgm:t>
        <a:bodyPr/>
        <a:lstStyle/>
        <a:p>
          <a:endParaRPr lang="en-GB" sz="2000"/>
        </a:p>
      </dgm:t>
    </dgm:pt>
    <dgm:pt modelId="{E7842B65-EB61-4376-9E64-0E29D6D38453}">
      <dgm:prSet phldrT="[Text]" custT="1"/>
      <dgm:spPr/>
      <dgm:t>
        <a:bodyPr/>
        <a:lstStyle/>
        <a:p>
          <a:r>
            <a:rPr lang="en-GB" sz="1600" dirty="0"/>
            <a:t>Health and Wellbeing</a:t>
          </a:r>
        </a:p>
      </dgm:t>
    </dgm:pt>
    <dgm:pt modelId="{709C58E8-E90F-45CD-99A2-458BC41F61F8}" type="parTrans" cxnId="{8E2106A5-1512-48AF-B8C6-AB94C9549D5D}">
      <dgm:prSet/>
      <dgm:spPr/>
      <dgm:t>
        <a:bodyPr/>
        <a:lstStyle/>
        <a:p>
          <a:endParaRPr lang="en-GB" sz="2000"/>
        </a:p>
      </dgm:t>
    </dgm:pt>
    <dgm:pt modelId="{35E4ACE0-5646-469E-B5B2-7462B3A7D4EA}" type="sibTrans" cxnId="{8E2106A5-1512-48AF-B8C6-AB94C9549D5D}">
      <dgm:prSet/>
      <dgm:spPr/>
      <dgm:t>
        <a:bodyPr/>
        <a:lstStyle/>
        <a:p>
          <a:endParaRPr lang="en-GB" sz="2000"/>
        </a:p>
      </dgm:t>
    </dgm:pt>
    <dgm:pt modelId="{E5A990F4-55B1-4931-BFAB-3E3B7CEE7AE0}">
      <dgm:prSet phldrT="[Text]" custT="1"/>
      <dgm:spPr/>
      <dgm:t>
        <a:bodyPr/>
        <a:lstStyle/>
        <a:p>
          <a:r>
            <a:rPr lang="en-GB" sz="1600" dirty="0"/>
            <a:t>Food security</a:t>
          </a:r>
        </a:p>
      </dgm:t>
    </dgm:pt>
    <dgm:pt modelId="{4EEA54EC-C001-4D19-B257-86929E9162F7}" type="parTrans" cxnId="{860C9A95-CAFA-48BF-AC30-B58DDCE7929D}">
      <dgm:prSet/>
      <dgm:spPr/>
      <dgm:t>
        <a:bodyPr/>
        <a:lstStyle/>
        <a:p>
          <a:endParaRPr lang="en-GB" sz="2000"/>
        </a:p>
      </dgm:t>
    </dgm:pt>
    <dgm:pt modelId="{1D0C88BB-A327-420D-AD1E-464722AC1163}" type="sibTrans" cxnId="{860C9A95-CAFA-48BF-AC30-B58DDCE7929D}">
      <dgm:prSet/>
      <dgm:spPr/>
      <dgm:t>
        <a:bodyPr/>
        <a:lstStyle/>
        <a:p>
          <a:endParaRPr lang="en-GB" sz="2000"/>
        </a:p>
      </dgm:t>
    </dgm:pt>
    <dgm:pt modelId="{25C58374-2D04-49AD-B9ED-E15DBEBD4C36}">
      <dgm:prSet phldrT="[Text]" custT="1"/>
      <dgm:spPr/>
      <dgm:t>
        <a:bodyPr/>
        <a:lstStyle/>
        <a:p>
          <a:r>
            <a:rPr lang="en-GB" sz="1600" dirty="0"/>
            <a:t>Research Infrastructures</a:t>
          </a:r>
        </a:p>
      </dgm:t>
    </dgm:pt>
    <dgm:pt modelId="{2908FBAB-B967-4EF9-A588-296150F0C593}" type="parTrans" cxnId="{5A837B63-0822-4EF8-AE84-2BB15BDC7BB5}">
      <dgm:prSet/>
      <dgm:spPr/>
      <dgm:t>
        <a:bodyPr/>
        <a:lstStyle/>
        <a:p>
          <a:endParaRPr lang="en-GB" sz="2000"/>
        </a:p>
      </dgm:t>
    </dgm:pt>
    <dgm:pt modelId="{54F0135B-6B77-4EE2-8D48-8A1D1B0E2F24}" type="sibTrans" cxnId="{5A837B63-0822-4EF8-AE84-2BB15BDC7BB5}">
      <dgm:prSet/>
      <dgm:spPr/>
      <dgm:t>
        <a:bodyPr/>
        <a:lstStyle/>
        <a:p>
          <a:endParaRPr lang="en-GB" sz="2000"/>
        </a:p>
      </dgm:t>
    </dgm:pt>
    <dgm:pt modelId="{974D850C-2722-4541-BBC6-5EB0091CCFD0}">
      <dgm:prSet phldrT="[Text]" custT="1"/>
      <dgm:spPr/>
      <dgm:t>
        <a:bodyPr/>
        <a:lstStyle/>
        <a:p>
          <a:r>
            <a:rPr lang="en-GB" sz="1600" dirty="0"/>
            <a:t>Marie Skłodowska-Curie Actions (MSCA)</a:t>
          </a:r>
        </a:p>
      </dgm:t>
    </dgm:pt>
    <dgm:pt modelId="{2D855B8A-DAFE-4A81-A742-B84BC326AD9B}" type="parTrans" cxnId="{D04AE792-FB53-48CD-AD24-A2AA3B801BA3}">
      <dgm:prSet/>
      <dgm:spPr/>
      <dgm:t>
        <a:bodyPr/>
        <a:lstStyle/>
        <a:p>
          <a:endParaRPr lang="en-GB" sz="2000"/>
        </a:p>
      </dgm:t>
    </dgm:pt>
    <dgm:pt modelId="{5548648D-FF41-4A3A-9F42-D81980950191}" type="sibTrans" cxnId="{D04AE792-FB53-48CD-AD24-A2AA3B801BA3}">
      <dgm:prSet/>
      <dgm:spPr/>
      <dgm:t>
        <a:bodyPr/>
        <a:lstStyle/>
        <a:p>
          <a:endParaRPr lang="en-GB" sz="2000"/>
        </a:p>
      </dgm:t>
    </dgm:pt>
    <dgm:pt modelId="{A3498962-A3BC-42D8-87B2-F9B10040ADC7}">
      <dgm:prSet phldrT="[Text]" custT="1"/>
      <dgm:spPr/>
      <dgm:t>
        <a:bodyPr/>
        <a:lstStyle/>
        <a:p>
          <a:r>
            <a:rPr lang="en-GB" sz="1600" dirty="0"/>
            <a:t>Security</a:t>
          </a:r>
        </a:p>
      </dgm:t>
    </dgm:pt>
    <dgm:pt modelId="{97E40215-CB67-4A12-8AB9-9E86E31CEE42}" type="parTrans" cxnId="{F3B0EDB3-063F-43DE-8069-6D775659D441}">
      <dgm:prSet/>
      <dgm:spPr/>
      <dgm:t>
        <a:bodyPr/>
        <a:lstStyle/>
        <a:p>
          <a:endParaRPr lang="en-GB" sz="2000"/>
        </a:p>
      </dgm:t>
    </dgm:pt>
    <dgm:pt modelId="{AC832B81-5AA7-4F2F-B396-ED41132040A5}" type="sibTrans" cxnId="{F3B0EDB3-063F-43DE-8069-6D775659D441}">
      <dgm:prSet/>
      <dgm:spPr/>
      <dgm:t>
        <a:bodyPr/>
        <a:lstStyle/>
        <a:p>
          <a:endParaRPr lang="en-GB" sz="2000"/>
        </a:p>
      </dgm:t>
    </dgm:pt>
    <dgm:pt modelId="{9485127F-F468-4116-8787-7A0260A997B7}">
      <dgm:prSet phldrT="[Text]" custT="1"/>
      <dgm:spPr/>
      <dgm:t>
        <a:bodyPr/>
        <a:lstStyle/>
        <a:p>
          <a:r>
            <a:rPr lang="en-GB" sz="1600" dirty="0"/>
            <a:t>Transport</a:t>
          </a:r>
        </a:p>
      </dgm:t>
    </dgm:pt>
    <dgm:pt modelId="{531AEF6F-53DB-40C9-B2E2-A58A2210CA7F}" type="parTrans" cxnId="{136BAA6B-CEAD-44FF-A1B7-49A191FE783D}">
      <dgm:prSet/>
      <dgm:spPr/>
      <dgm:t>
        <a:bodyPr/>
        <a:lstStyle/>
        <a:p>
          <a:endParaRPr lang="en-GB" sz="2000"/>
        </a:p>
      </dgm:t>
    </dgm:pt>
    <dgm:pt modelId="{F32B2B5F-600A-4FAF-A80E-482C9B8CB17D}" type="sibTrans" cxnId="{136BAA6B-CEAD-44FF-A1B7-49A191FE783D}">
      <dgm:prSet/>
      <dgm:spPr/>
      <dgm:t>
        <a:bodyPr/>
        <a:lstStyle/>
        <a:p>
          <a:endParaRPr lang="en-GB" sz="2000"/>
        </a:p>
      </dgm:t>
    </dgm:pt>
    <dgm:pt modelId="{6DFF97F0-EBBC-4D83-86CF-CD4561F7FB89}">
      <dgm:prSet phldrT="[Text]" custT="1"/>
      <dgm:spPr/>
      <dgm:t>
        <a:bodyPr/>
        <a:lstStyle/>
        <a:p>
          <a:r>
            <a:rPr lang="en-GB" sz="1600" dirty="0"/>
            <a:t>Energy</a:t>
          </a:r>
        </a:p>
      </dgm:t>
    </dgm:pt>
    <dgm:pt modelId="{B968AE80-DF22-4607-B5F4-95E17360AB9B}" type="parTrans" cxnId="{2BCE39D0-3DB5-475B-B745-E94C02E4B570}">
      <dgm:prSet/>
      <dgm:spPr/>
      <dgm:t>
        <a:bodyPr/>
        <a:lstStyle/>
        <a:p>
          <a:endParaRPr lang="en-GB" sz="2000"/>
        </a:p>
      </dgm:t>
    </dgm:pt>
    <dgm:pt modelId="{62ED0C8E-97CA-4DC4-A73E-053E5565E333}" type="sibTrans" cxnId="{2BCE39D0-3DB5-475B-B745-E94C02E4B570}">
      <dgm:prSet/>
      <dgm:spPr/>
      <dgm:t>
        <a:bodyPr/>
        <a:lstStyle/>
        <a:p>
          <a:endParaRPr lang="en-GB" sz="2000"/>
        </a:p>
      </dgm:t>
    </dgm:pt>
    <dgm:pt modelId="{D063B842-996D-46F2-B1BB-EE39C65616D6}">
      <dgm:prSet phldrT="[Text]" custT="1"/>
      <dgm:spPr/>
      <dgm:t>
        <a:bodyPr/>
        <a:lstStyle/>
        <a:p>
          <a:r>
            <a:rPr lang="en-GB" sz="1600" dirty="0"/>
            <a:t>Climate action</a:t>
          </a:r>
        </a:p>
      </dgm:t>
    </dgm:pt>
    <dgm:pt modelId="{9E3D2F30-E328-46CE-B6CF-53E740044749}" type="parTrans" cxnId="{BFF5406E-B745-43AF-9152-CBDFE49E2766}">
      <dgm:prSet/>
      <dgm:spPr/>
      <dgm:t>
        <a:bodyPr/>
        <a:lstStyle/>
        <a:p>
          <a:endParaRPr lang="en-GB" sz="2000"/>
        </a:p>
      </dgm:t>
    </dgm:pt>
    <dgm:pt modelId="{483D4E5E-5174-4485-BB3C-8DA6510723E1}" type="sibTrans" cxnId="{BFF5406E-B745-43AF-9152-CBDFE49E2766}">
      <dgm:prSet/>
      <dgm:spPr/>
      <dgm:t>
        <a:bodyPr/>
        <a:lstStyle/>
        <a:p>
          <a:endParaRPr lang="en-GB" sz="2000"/>
        </a:p>
      </dgm:t>
    </dgm:pt>
    <dgm:pt modelId="{9C423D85-BD1F-4C1D-91FF-CC85ADB03A25}">
      <dgm:prSet phldrT="[Text]" custT="1"/>
      <dgm:spPr/>
      <dgm:t>
        <a:bodyPr/>
        <a:lstStyle/>
        <a:p>
          <a:r>
            <a:rPr lang="en-GB" sz="1600" dirty="0"/>
            <a:t>Societies</a:t>
          </a:r>
        </a:p>
      </dgm:t>
    </dgm:pt>
    <dgm:pt modelId="{1AC01D0E-D264-459B-8BE5-EE6A2E1A0A59}" type="parTrans" cxnId="{1550A761-0170-47AD-B9B6-41C855528CEE}">
      <dgm:prSet/>
      <dgm:spPr/>
      <dgm:t>
        <a:bodyPr/>
        <a:lstStyle/>
        <a:p>
          <a:endParaRPr lang="en-GB" sz="2000"/>
        </a:p>
      </dgm:t>
    </dgm:pt>
    <dgm:pt modelId="{E7D91680-7AE6-4A57-B061-5E46AB6EDF25}" type="sibTrans" cxnId="{1550A761-0170-47AD-B9B6-41C855528CEE}">
      <dgm:prSet/>
      <dgm:spPr/>
      <dgm:t>
        <a:bodyPr/>
        <a:lstStyle/>
        <a:p>
          <a:endParaRPr lang="en-GB" sz="2000"/>
        </a:p>
      </dgm:t>
    </dgm:pt>
    <dgm:pt modelId="{B3670F34-DE3F-4DA8-8ED4-5B4B21034101}">
      <dgm:prSet phldrT="[Text]" custT="1"/>
      <dgm:spPr/>
      <dgm:t>
        <a:bodyPr/>
        <a:lstStyle/>
        <a:p>
          <a:r>
            <a:rPr lang="en-GB" sz="1600" dirty="0"/>
            <a:t>Access to Risk Finance</a:t>
          </a:r>
        </a:p>
      </dgm:t>
    </dgm:pt>
    <dgm:pt modelId="{90084B3E-1265-40B4-B343-125B3DF10316}" type="parTrans" cxnId="{6452B8FB-725A-40C5-8C2E-D17647880420}">
      <dgm:prSet/>
      <dgm:spPr/>
      <dgm:t>
        <a:bodyPr/>
        <a:lstStyle/>
        <a:p>
          <a:endParaRPr lang="en-GB" sz="2000"/>
        </a:p>
      </dgm:t>
    </dgm:pt>
    <dgm:pt modelId="{D75C0713-C7AE-4A9E-9B06-5310DF231E1E}" type="sibTrans" cxnId="{6452B8FB-725A-40C5-8C2E-D17647880420}">
      <dgm:prSet/>
      <dgm:spPr/>
      <dgm:t>
        <a:bodyPr/>
        <a:lstStyle/>
        <a:p>
          <a:endParaRPr lang="en-GB" sz="2000"/>
        </a:p>
      </dgm:t>
    </dgm:pt>
    <dgm:pt modelId="{D0C05203-E715-4490-8EB5-2A13D6A60345}" type="pres">
      <dgm:prSet presAssocID="{17A8AAB4-0F7D-4F04-8D55-F8DBE65AA0A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5BEC4F-FCBB-44A4-A382-E8596E28527A}" type="pres">
      <dgm:prSet presAssocID="{2A99E11F-7F09-41AC-BD23-C20C969379D9}" presName="compNode" presStyleCnt="0"/>
      <dgm:spPr/>
      <dgm:t>
        <a:bodyPr/>
        <a:lstStyle/>
        <a:p>
          <a:endParaRPr lang="en-US"/>
        </a:p>
      </dgm:t>
    </dgm:pt>
    <dgm:pt modelId="{563DE49F-35A1-4CD9-A787-5E956B18BDDE}" type="pres">
      <dgm:prSet presAssocID="{2A99E11F-7F09-41AC-BD23-C20C969379D9}" presName="aNode" presStyleLbl="bgShp" presStyleIdx="0" presStyleCnt="3" custLinFactNeighborX="-547"/>
      <dgm:spPr/>
      <dgm:t>
        <a:bodyPr/>
        <a:lstStyle/>
        <a:p>
          <a:endParaRPr lang="en-GB"/>
        </a:p>
      </dgm:t>
    </dgm:pt>
    <dgm:pt modelId="{D4D9BF8A-9059-44C7-BE5A-FDE23AFB53B1}" type="pres">
      <dgm:prSet presAssocID="{2A99E11F-7F09-41AC-BD23-C20C969379D9}" presName="textNode" presStyleLbl="bgShp" presStyleIdx="0" presStyleCnt="3"/>
      <dgm:spPr/>
      <dgm:t>
        <a:bodyPr/>
        <a:lstStyle/>
        <a:p>
          <a:endParaRPr lang="en-GB"/>
        </a:p>
      </dgm:t>
    </dgm:pt>
    <dgm:pt modelId="{E535B422-BC06-40CB-868D-E3770BADB624}" type="pres">
      <dgm:prSet presAssocID="{2A99E11F-7F09-41AC-BD23-C20C969379D9}" presName="compChildNode" presStyleCnt="0"/>
      <dgm:spPr/>
      <dgm:t>
        <a:bodyPr/>
        <a:lstStyle/>
        <a:p>
          <a:endParaRPr lang="en-US"/>
        </a:p>
      </dgm:t>
    </dgm:pt>
    <dgm:pt modelId="{560D95DD-EF85-4D10-ACF2-3483AA1BA745}" type="pres">
      <dgm:prSet presAssocID="{2A99E11F-7F09-41AC-BD23-C20C969379D9}" presName="theInnerList" presStyleCnt="0"/>
      <dgm:spPr/>
      <dgm:t>
        <a:bodyPr/>
        <a:lstStyle/>
        <a:p>
          <a:endParaRPr lang="en-US"/>
        </a:p>
      </dgm:t>
    </dgm:pt>
    <dgm:pt modelId="{552724DC-8A3B-4AC0-9AD2-03FE596F6224}" type="pres">
      <dgm:prSet presAssocID="{B8534E3E-8ED4-47A5-AAA1-78A873DBCAB5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E31611-0BED-4324-9884-CD4E2405AF41}" type="pres">
      <dgm:prSet presAssocID="{B8534E3E-8ED4-47A5-AAA1-78A873DBCAB5}" presName="aSpace2" presStyleCnt="0"/>
      <dgm:spPr/>
      <dgm:t>
        <a:bodyPr/>
        <a:lstStyle/>
        <a:p>
          <a:endParaRPr lang="en-US"/>
        </a:p>
      </dgm:t>
    </dgm:pt>
    <dgm:pt modelId="{8DA8FAB4-3312-4331-9822-1F0B10A52AD8}" type="pres">
      <dgm:prSet presAssocID="{828D13A5-75EB-4215-8483-59217208E222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11533A-FB1D-4F93-8C2C-A134D1D6DCFE}" type="pres">
      <dgm:prSet presAssocID="{828D13A5-75EB-4215-8483-59217208E222}" presName="aSpace2" presStyleCnt="0"/>
      <dgm:spPr/>
      <dgm:t>
        <a:bodyPr/>
        <a:lstStyle/>
        <a:p>
          <a:endParaRPr lang="en-US"/>
        </a:p>
      </dgm:t>
    </dgm:pt>
    <dgm:pt modelId="{F6BFAF5D-51A3-481E-A2E5-C1AD8B01B342}" type="pres">
      <dgm:prSet presAssocID="{974D850C-2722-4541-BBC6-5EB0091CCFD0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F76D67-1317-4D99-A1AC-3A859D2112FF}" type="pres">
      <dgm:prSet presAssocID="{974D850C-2722-4541-BBC6-5EB0091CCFD0}" presName="aSpace2" presStyleCnt="0"/>
      <dgm:spPr/>
      <dgm:t>
        <a:bodyPr/>
        <a:lstStyle/>
        <a:p>
          <a:endParaRPr lang="en-US"/>
        </a:p>
      </dgm:t>
    </dgm:pt>
    <dgm:pt modelId="{7DF625EA-3CAF-40EC-8E5B-E1C961EF62E8}" type="pres">
      <dgm:prSet presAssocID="{25C58374-2D04-49AD-B9ED-E15DBEBD4C36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E77190-E6B7-4C30-93B7-75589B62B1D8}" type="pres">
      <dgm:prSet presAssocID="{2A99E11F-7F09-41AC-BD23-C20C969379D9}" presName="aSpace" presStyleCnt="0"/>
      <dgm:spPr/>
      <dgm:t>
        <a:bodyPr/>
        <a:lstStyle/>
        <a:p>
          <a:endParaRPr lang="en-US"/>
        </a:p>
      </dgm:t>
    </dgm:pt>
    <dgm:pt modelId="{096538BC-F53C-42E4-BECD-585E61755DD0}" type="pres">
      <dgm:prSet presAssocID="{1AF4BE10-1A44-4EF3-A79F-D46736910B49}" presName="compNode" presStyleCnt="0"/>
      <dgm:spPr/>
      <dgm:t>
        <a:bodyPr/>
        <a:lstStyle/>
        <a:p>
          <a:endParaRPr lang="en-US"/>
        </a:p>
      </dgm:t>
    </dgm:pt>
    <dgm:pt modelId="{4ED795A0-B59D-4836-9011-A4D20BD42DCF}" type="pres">
      <dgm:prSet presAssocID="{1AF4BE10-1A44-4EF3-A79F-D46736910B49}" presName="aNode" presStyleLbl="bgShp" presStyleIdx="1" presStyleCnt="3"/>
      <dgm:spPr/>
      <dgm:t>
        <a:bodyPr/>
        <a:lstStyle/>
        <a:p>
          <a:endParaRPr lang="en-GB"/>
        </a:p>
      </dgm:t>
    </dgm:pt>
    <dgm:pt modelId="{D0D59456-B739-4839-B6FE-8CE8D118BA3F}" type="pres">
      <dgm:prSet presAssocID="{1AF4BE10-1A44-4EF3-A79F-D46736910B49}" presName="textNode" presStyleLbl="bgShp" presStyleIdx="1" presStyleCnt="3"/>
      <dgm:spPr/>
      <dgm:t>
        <a:bodyPr/>
        <a:lstStyle/>
        <a:p>
          <a:endParaRPr lang="en-GB"/>
        </a:p>
      </dgm:t>
    </dgm:pt>
    <dgm:pt modelId="{CF1C10F7-4A04-4DA4-91CB-04F41E1F9A7D}" type="pres">
      <dgm:prSet presAssocID="{1AF4BE10-1A44-4EF3-A79F-D46736910B49}" presName="compChildNode" presStyleCnt="0"/>
      <dgm:spPr/>
      <dgm:t>
        <a:bodyPr/>
        <a:lstStyle/>
        <a:p>
          <a:endParaRPr lang="en-US"/>
        </a:p>
      </dgm:t>
    </dgm:pt>
    <dgm:pt modelId="{34DAAEF6-286F-4965-9AE7-32FEE0D60E6C}" type="pres">
      <dgm:prSet presAssocID="{1AF4BE10-1A44-4EF3-A79F-D46736910B49}" presName="theInnerList" presStyleCnt="0"/>
      <dgm:spPr/>
      <dgm:t>
        <a:bodyPr/>
        <a:lstStyle/>
        <a:p>
          <a:endParaRPr lang="en-US"/>
        </a:p>
      </dgm:t>
    </dgm:pt>
    <dgm:pt modelId="{3B5A5BA6-1805-4BD2-9C62-DAC447ED122D}" type="pres">
      <dgm:prSet presAssocID="{AEBEEDDD-60A5-43DB-91E7-CAAE5ED338CF}" presName="childNode" presStyleLbl="node1" presStyleIdx="4" presStyleCnt="14" custScaleY="1353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A3AF1-2E49-408C-9F7B-957CFF8E1938}" type="pres">
      <dgm:prSet presAssocID="{AEBEEDDD-60A5-43DB-91E7-CAAE5ED338CF}" presName="aSpace2" presStyleCnt="0"/>
      <dgm:spPr/>
      <dgm:t>
        <a:bodyPr/>
        <a:lstStyle/>
        <a:p>
          <a:endParaRPr lang="en-US"/>
        </a:p>
      </dgm:t>
    </dgm:pt>
    <dgm:pt modelId="{2C83FCDB-50FF-4400-BAC1-A59F2749571C}" type="pres">
      <dgm:prSet presAssocID="{B3670F34-DE3F-4DA8-8ED4-5B4B21034101}" presName="childNode" presStyleLbl="node1" presStyleIdx="5" presStyleCnt="14" custScaleY="24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970342-4FC9-4D86-8C80-8478E726E2FC}" type="pres">
      <dgm:prSet presAssocID="{B3670F34-DE3F-4DA8-8ED4-5B4B21034101}" presName="aSpace2" presStyleCnt="0"/>
      <dgm:spPr/>
      <dgm:t>
        <a:bodyPr/>
        <a:lstStyle/>
        <a:p>
          <a:endParaRPr lang="en-US"/>
        </a:p>
      </dgm:t>
    </dgm:pt>
    <dgm:pt modelId="{B68FEFBF-CFDB-4CE6-BC6B-E7ED42B7E930}" type="pres">
      <dgm:prSet presAssocID="{1B46CB00-7678-441F-AA16-6DD4CA001017}" presName="childNode" presStyleLbl="node1" presStyleIdx="6" presStyleCnt="14" custScaleY="245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D23F90-C870-49C2-A410-82AFD969B255}" type="pres">
      <dgm:prSet presAssocID="{1AF4BE10-1A44-4EF3-A79F-D46736910B49}" presName="aSpace" presStyleCnt="0"/>
      <dgm:spPr/>
      <dgm:t>
        <a:bodyPr/>
        <a:lstStyle/>
        <a:p>
          <a:endParaRPr lang="en-US"/>
        </a:p>
      </dgm:t>
    </dgm:pt>
    <dgm:pt modelId="{DA7DD441-8689-40CF-93D8-73E6160CC06F}" type="pres">
      <dgm:prSet presAssocID="{A7A0EE03-D874-4827-B76C-0674AB02443B}" presName="compNode" presStyleCnt="0"/>
      <dgm:spPr/>
      <dgm:t>
        <a:bodyPr/>
        <a:lstStyle/>
        <a:p>
          <a:endParaRPr lang="en-US"/>
        </a:p>
      </dgm:t>
    </dgm:pt>
    <dgm:pt modelId="{2518BE23-222D-47AD-9F03-D8EFA567F112}" type="pres">
      <dgm:prSet presAssocID="{A7A0EE03-D874-4827-B76C-0674AB02443B}" presName="aNode" presStyleLbl="bgShp" presStyleIdx="2" presStyleCnt="3"/>
      <dgm:spPr/>
      <dgm:t>
        <a:bodyPr/>
        <a:lstStyle/>
        <a:p>
          <a:endParaRPr lang="en-GB"/>
        </a:p>
      </dgm:t>
    </dgm:pt>
    <dgm:pt modelId="{1F37D035-E35D-4D9A-9FAA-64062841E646}" type="pres">
      <dgm:prSet presAssocID="{A7A0EE03-D874-4827-B76C-0674AB02443B}" presName="textNode" presStyleLbl="bgShp" presStyleIdx="2" presStyleCnt="3"/>
      <dgm:spPr/>
      <dgm:t>
        <a:bodyPr/>
        <a:lstStyle/>
        <a:p>
          <a:endParaRPr lang="en-GB"/>
        </a:p>
      </dgm:t>
    </dgm:pt>
    <dgm:pt modelId="{FB864472-EACD-4821-BF7D-45BCBF896A08}" type="pres">
      <dgm:prSet presAssocID="{A7A0EE03-D874-4827-B76C-0674AB02443B}" presName="compChildNode" presStyleCnt="0"/>
      <dgm:spPr/>
      <dgm:t>
        <a:bodyPr/>
        <a:lstStyle/>
        <a:p>
          <a:endParaRPr lang="en-US"/>
        </a:p>
      </dgm:t>
    </dgm:pt>
    <dgm:pt modelId="{1DC15797-FE4D-415D-97CF-F122FEA1B273}" type="pres">
      <dgm:prSet presAssocID="{A7A0EE03-D874-4827-B76C-0674AB02443B}" presName="theInnerList" presStyleCnt="0"/>
      <dgm:spPr/>
      <dgm:t>
        <a:bodyPr/>
        <a:lstStyle/>
        <a:p>
          <a:endParaRPr lang="en-US"/>
        </a:p>
      </dgm:t>
    </dgm:pt>
    <dgm:pt modelId="{7B31870D-095C-4702-AAC2-DF4E449C1184}" type="pres">
      <dgm:prSet presAssocID="{E7842B65-EB61-4376-9E64-0E29D6D38453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F72E98-5901-4544-9D09-53C2F25F263E}" type="pres">
      <dgm:prSet presAssocID="{E7842B65-EB61-4376-9E64-0E29D6D38453}" presName="aSpace2" presStyleCnt="0"/>
      <dgm:spPr/>
      <dgm:t>
        <a:bodyPr/>
        <a:lstStyle/>
        <a:p>
          <a:endParaRPr lang="en-US"/>
        </a:p>
      </dgm:t>
    </dgm:pt>
    <dgm:pt modelId="{D7D8251D-EAEF-4E9D-946B-9098E8DBE736}" type="pres">
      <dgm:prSet presAssocID="{E5A990F4-55B1-4931-BFAB-3E3B7CEE7AE0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189185-4B69-4A96-A295-F872E587D598}" type="pres">
      <dgm:prSet presAssocID="{E5A990F4-55B1-4931-BFAB-3E3B7CEE7AE0}" presName="aSpace2" presStyleCnt="0"/>
      <dgm:spPr/>
      <dgm:t>
        <a:bodyPr/>
        <a:lstStyle/>
        <a:p>
          <a:endParaRPr lang="en-US"/>
        </a:p>
      </dgm:t>
    </dgm:pt>
    <dgm:pt modelId="{FA27F0A9-55FD-4274-8AF9-8F90668D752E}" type="pres">
      <dgm:prSet presAssocID="{9485127F-F468-4116-8787-7A0260A997B7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EA508-4BBB-4C29-B61F-8BFF7C324DDB}" type="pres">
      <dgm:prSet presAssocID="{9485127F-F468-4116-8787-7A0260A997B7}" presName="aSpace2" presStyleCnt="0"/>
      <dgm:spPr/>
      <dgm:t>
        <a:bodyPr/>
        <a:lstStyle/>
        <a:p>
          <a:endParaRPr lang="en-US"/>
        </a:p>
      </dgm:t>
    </dgm:pt>
    <dgm:pt modelId="{9AA69073-8D74-4137-AEEF-3853FAB72694}" type="pres">
      <dgm:prSet presAssocID="{6DFF97F0-EBBC-4D83-86CF-CD4561F7FB89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CE4924-7BAC-4CBD-A399-EAC855FBD4FF}" type="pres">
      <dgm:prSet presAssocID="{6DFF97F0-EBBC-4D83-86CF-CD4561F7FB89}" presName="aSpace2" presStyleCnt="0"/>
      <dgm:spPr/>
      <dgm:t>
        <a:bodyPr/>
        <a:lstStyle/>
        <a:p>
          <a:endParaRPr lang="en-US"/>
        </a:p>
      </dgm:t>
    </dgm:pt>
    <dgm:pt modelId="{80B1090E-5E9D-4AE9-A67B-5B8FD3C5650E}" type="pres">
      <dgm:prSet presAssocID="{D063B842-996D-46F2-B1BB-EE39C65616D6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CBE9E-8229-4B5B-9A95-154B4B1F6785}" type="pres">
      <dgm:prSet presAssocID="{D063B842-996D-46F2-B1BB-EE39C65616D6}" presName="aSpace2" presStyleCnt="0"/>
      <dgm:spPr/>
      <dgm:t>
        <a:bodyPr/>
        <a:lstStyle/>
        <a:p>
          <a:endParaRPr lang="en-US"/>
        </a:p>
      </dgm:t>
    </dgm:pt>
    <dgm:pt modelId="{F78160EA-47F7-4646-9E3A-28CAD31732B5}" type="pres">
      <dgm:prSet presAssocID="{9C423D85-BD1F-4C1D-91FF-CC85ADB03A25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392EB9-20AE-4CE6-8998-DEAD8EDCCFF7}" type="pres">
      <dgm:prSet presAssocID="{9C423D85-BD1F-4C1D-91FF-CC85ADB03A25}" presName="aSpace2" presStyleCnt="0"/>
      <dgm:spPr/>
      <dgm:t>
        <a:bodyPr/>
        <a:lstStyle/>
        <a:p>
          <a:endParaRPr lang="en-US"/>
        </a:p>
      </dgm:t>
    </dgm:pt>
    <dgm:pt modelId="{55A14460-B99A-4C6F-9C02-732A218D5DD9}" type="pres">
      <dgm:prSet presAssocID="{A3498962-A3BC-42D8-87B2-F9B10040ADC7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BBAFFF-55C8-4BF9-B5EC-26B5ADAD2D75}" srcId="{17A8AAB4-0F7D-4F04-8D55-F8DBE65AA0AB}" destId="{2A99E11F-7F09-41AC-BD23-C20C969379D9}" srcOrd="0" destOrd="0" parTransId="{D2803653-4A7B-498D-85DA-FDEFAA35111B}" sibTransId="{4BFF3D61-99F9-4975-8511-53767B01EDC9}"/>
    <dgm:cxn modelId="{860C9A95-CAFA-48BF-AC30-B58DDCE7929D}" srcId="{A7A0EE03-D874-4827-B76C-0674AB02443B}" destId="{E5A990F4-55B1-4931-BFAB-3E3B7CEE7AE0}" srcOrd="1" destOrd="0" parTransId="{4EEA54EC-C001-4D19-B257-86929E9162F7}" sibTransId="{1D0C88BB-A327-420D-AD1E-464722AC1163}"/>
    <dgm:cxn modelId="{5744AADF-9EFA-4DF7-9A4D-21E5F4839B5E}" srcId="{1AF4BE10-1A44-4EF3-A79F-D46736910B49}" destId="{AEBEEDDD-60A5-43DB-91E7-CAAE5ED338CF}" srcOrd="0" destOrd="0" parTransId="{210A7D71-3512-41D8-B830-5C0D41921B60}" sibTransId="{308CEA6C-C8AA-42CD-B059-1C3D745625FA}"/>
    <dgm:cxn modelId="{2BCE39D0-3DB5-475B-B745-E94C02E4B570}" srcId="{A7A0EE03-D874-4827-B76C-0674AB02443B}" destId="{6DFF97F0-EBBC-4D83-86CF-CD4561F7FB89}" srcOrd="3" destOrd="0" parTransId="{B968AE80-DF22-4607-B5F4-95E17360AB9B}" sibTransId="{62ED0C8E-97CA-4DC4-A73E-053E5565E333}"/>
    <dgm:cxn modelId="{FF3C3607-9E40-45F1-A452-14693EEAA9BC}" type="presOf" srcId="{D063B842-996D-46F2-B1BB-EE39C65616D6}" destId="{80B1090E-5E9D-4AE9-A67B-5B8FD3C5650E}" srcOrd="0" destOrd="0" presId="urn:microsoft.com/office/officeart/2005/8/layout/lProcess2"/>
    <dgm:cxn modelId="{18E677D9-4BBF-483B-B573-62B3E46786E3}" type="presOf" srcId="{17A8AAB4-0F7D-4F04-8D55-F8DBE65AA0AB}" destId="{D0C05203-E715-4490-8EB5-2A13D6A60345}" srcOrd="0" destOrd="0" presId="urn:microsoft.com/office/officeart/2005/8/layout/lProcess2"/>
    <dgm:cxn modelId="{8E2106A5-1512-48AF-B8C6-AB94C9549D5D}" srcId="{A7A0EE03-D874-4827-B76C-0674AB02443B}" destId="{E7842B65-EB61-4376-9E64-0E29D6D38453}" srcOrd="0" destOrd="0" parTransId="{709C58E8-E90F-45CD-99A2-458BC41F61F8}" sibTransId="{35E4ACE0-5646-469E-B5B2-7462B3A7D4EA}"/>
    <dgm:cxn modelId="{1550A761-0170-47AD-B9B6-41C855528CEE}" srcId="{A7A0EE03-D874-4827-B76C-0674AB02443B}" destId="{9C423D85-BD1F-4C1D-91FF-CC85ADB03A25}" srcOrd="5" destOrd="0" parTransId="{1AC01D0E-D264-459B-8BE5-EE6A2E1A0A59}" sibTransId="{E7D91680-7AE6-4A57-B061-5E46AB6EDF25}"/>
    <dgm:cxn modelId="{DAFF468D-F74F-4EE2-9FDC-2774D870B064}" type="presOf" srcId="{6DFF97F0-EBBC-4D83-86CF-CD4561F7FB89}" destId="{9AA69073-8D74-4137-AEEF-3853FAB72694}" srcOrd="0" destOrd="0" presId="urn:microsoft.com/office/officeart/2005/8/layout/lProcess2"/>
    <dgm:cxn modelId="{4D21589A-B78A-4866-947C-29BBC9C9C371}" srcId="{1AF4BE10-1A44-4EF3-A79F-D46736910B49}" destId="{1B46CB00-7678-441F-AA16-6DD4CA001017}" srcOrd="2" destOrd="0" parTransId="{64393DCE-33EA-4528-8179-E653F27B8EDB}" sibTransId="{F7014B8A-73DE-456E-BF20-B80AB5ED1E1C}"/>
    <dgm:cxn modelId="{C2E25891-EA2C-4412-9C9C-19412665543D}" type="presOf" srcId="{25C58374-2D04-49AD-B9ED-E15DBEBD4C36}" destId="{7DF625EA-3CAF-40EC-8E5B-E1C961EF62E8}" srcOrd="0" destOrd="0" presId="urn:microsoft.com/office/officeart/2005/8/layout/lProcess2"/>
    <dgm:cxn modelId="{12B516AB-EEA2-44A3-B7FC-6B4D95869C78}" srcId="{2A99E11F-7F09-41AC-BD23-C20C969379D9}" destId="{828D13A5-75EB-4215-8483-59217208E222}" srcOrd="1" destOrd="0" parTransId="{F27206FC-4C32-459D-989C-81D88B0DAF29}" sibTransId="{8146B57A-4BC0-4630-AEF2-1B1DE3D32D01}"/>
    <dgm:cxn modelId="{C4B7E8F2-FC65-4905-9DA6-1AD711012D70}" type="presOf" srcId="{9C423D85-BD1F-4C1D-91FF-CC85ADB03A25}" destId="{F78160EA-47F7-4646-9E3A-28CAD31732B5}" srcOrd="0" destOrd="0" presId="urn:microsoft.com/office/officeart/2005/8/layout/lProcess2"/>
    <dgm:cxn modelId="{E98639CF-60A2-4D5B-AD5A-6D2B86B0480C}" srcId="{17A8AAB4-0F7D-4F04-8D55-F8DBE65AA0AB}" destId="{1AF4BE10-1A44-4EF3-A79F-D46736910B49}" srcOrd="1" destOrd="0" parTransId="{A2BDEEF4-0CB2-4C58-9130-D8371DD8A730}" sibTransId="{67995B5F-8F6B-41F9-B1B9-FB4C3B9E9BB4}"/>
    <dgm:cxn modelId="{90D299C4-CE79-46FA-B74A-AFC9695A5E05}" type="presOf" srcId="{828D13A5-75EB-4215-8483-59217208E222}" destId="{8DA8FAB4-3312-4331-9822-1F0B10A52AD8}" srcOrd="0" destOrd="0" presId="urn:microsoft.com/office/officeart/2005/8/layout/lProcess2"/>
    <dgm:cxn modelId="{639E09DC-B7A3-4DA4-83CB-A7F5281F77F7}" type="presOf" srcId="{E5A990F4-55B1-4931-BFAB-3E3B7CEE7AE0}" destId="{D7D8251D-EAEF-4E9D-946B-9098E8DBE736}" srcOrd="0" destOrd="0" presId="urn:microsoft.com/office/officeart/2005/8/layout/lProcess2"/>
    <dgm:cxn modelId="{BDE26458-356F-46F2-8D70-FA6F6CB585EC}" type="presOf" srcId="{2A99E11F-7F09-41AC-BD23-C20C969379D9}" destId="{D4D9BF8A-9059-44C7-BE5A-FDE23AFB53B1}" srcOrd="1" destOrd="0" presId="urn:microsoft.com/office/officeart/2005/8/layout/lProcess2"/>
    <dgm:cxn modelId="{6452B8FB-725A-40C5-8C2E-D17647880420}" srcId="{1AF4BE10-1A44-4EF3-A79F-D46736910B49}" destId="{B3670F34-DE3F-4DA8-8ED4-5B4B21034101}" srcOrd="1" destOrd="0" parTransId="{90084B3E-1265-40B4-B343-125B3DF10316}" sibTransId="{D75C0713-C7AE-4A9E-9B06-5310DF231E1E}"/>
    <dgm:cxn modelId="{1DA57B4F-3BB2-48E6-BAD0-D2553C2F883B}" type="presOf" srcId="{B3670F34-DE3F-4DA8-8ED4-5B4B21034101}" destId="{2C83FCDB-50FF-4400-BAC1-A59F2749571C}" srcOrd="0" destOrd="0" presId="urn:microsoft.com/office/officeart/2005/8/layout/lProcess2"/>
    <dgm:cxn modelId="{664767B6-CAE9-4500-94D9-FADE0B30B270}" type="presOf" srcId="{A7A0EE03-D874-4827-B76C-0674AB02443B}" destId="{1F37D035-E35D-4D9A-9FAA-64062841E646}" srcOrd="1" destOrd="0" presId="urn:microsoft.com/office/officeart/2005/8/layout/lProcess2"/>
    <dgm:cxn modelId="{F3B0EDB3-063F-43DE-8069-6D775659D441}" srcId="{A7A0EE03-D874-4827-B76C-0674AB02443B}" destId="{A3498962-A3BC-42D8-87B2-F9B10040ADC7}" srcOrd="6" destOrd="0" parTransId="{97E40215-CB67-4A12-8AB9-9E86E31CEE42}" sibTransId="{AC832B81-5AA7-4F2F-B396-ED41132040A5}"/>
    <dgm:cxn modelId="{BFF5406E-B745-43AF-9152-CBDFE49E2766}" srcId="{A7A0EE03-D874-4827-B76C-0674AB02443B}" destId="{D063B842-996D-46F2-B1BB-EE39C65616D6}" srcOrd="4" destOrd="0" parTransId="{9E3D2F30-E328-46CE-B6CF-53E740044749}" sibTransId="{483D4E5E-5174-4485-BB3C-8DA6510723E1}"/>
    <dgm:cxn modelId="{32299960-F8FC-49E0-A292-CEEA6D576FBA}" type="presOf" srcId="{A7A0EE03-D874-4827-B76C-0674AB02443B}" destId="{2518BE23-222D-47AD-9F03-D8EFA567F112}" srcOrd="0" destOrd="0" presId="urn:microsoft.com/office/officeart/2005/8/layout/lProcess2"/>
    <dgm:cxn modelId="{5A837B63-0822-4EF8-AE84-2BB15BDC7BB5}" srcId="{2A99E11F-7F09-41AC-BD23-C20C969379D9}" destId="{25C58374-2D04-49AD-B9ED-E15DBEBD4C36}" srcOrd="3" destOrd="0" parTransId="{2908FBAB-B967-4EF9-A588-296150F0C593}" sibTransId="{54F0135B-6B77-4EE2-8D48-8A1D1B0E2F24}"/>
    <dgm:cxn modelId="{4F82808A-B511-4B60-95E3-4BAB07DD90B4}" type="presOf" srcId="{A3498962-A3BC-42D8-87B2-F9B10040ADC7}" destId="{55A14460-B99A-4C6F-9C02-732A218D5DD9}" srcOrd="0" destOrd="0" presId="urn:microsoft.com/office/officeart/2005/8/layout/lProcess2"/>
    <dgm:cxn modelId="{4F98E54A-6C0A-470D-98CC-79E06D5BC2B9}" type="presOf" srcId="{2A99E11F-7F09-41AC-BD23-C20C969379D9}" destId="{563DE49F-35A1-4CD9-A787-5E956B18BDDE}" srcOrd="0" destOrd="0" presId="urn:microsoft.com/office/officeart/2005/8/layout/lProcess2"/>
    <dgm:cxn modelId="{7A2632C9-129F-4C3A-835E-0EF09A750A39}" srcId="{2A99E11F-7F09-41AC-BD23-C20C969379D9}" destId="{B8534E3E-8ED4-47A5-AAA1-78A873DBCAB5}" srcOrd="0" destOrd="0" parTransId="{409A607A-7D7A-4EB7-9755-84D3E9CC1B26}" sibTransId="{4F628CFB-0A47-481E-93F5-8C89A6C4C1DA}"/>
    <dgm:cxn modelId="{639FF310-B7A6-4939-BDC6-E7D2AB54D706}" type="presOf" srcId="{B8534E3E-8ED4-47A5-AAA1-78A873DBCAB5}" destId="{552724DC-8A3B-4AC0-9AD2-03FE596F6224}" srcOrd="0" destOrd="0" presId="urn:microsoft.com/office/officeart/2005/8/layout/lProcess2"/>
    <dgm:cxn modelId="{D04AE792-FB53-48CD-AD24-A2AA3B801BA3}" srcId="{2A99E11F-7F09-41AC-BD23-C20C969379D9}" destId="{974D850C-2722-4541-BBC6-5EB0091CCFD0}" srcOrd="2" destOrd="0" parTransId="{2D855B8A-DAFE-4A81-A742-B84BC326AD9B}" sibTransId="{5548648D-FF41-4A3A-9F42-D81980950191}"/>
    <dgm:cxn modelId="{D94C19E2-C4F1-4201-8BB9-C49B5C0C7438}" type="presOf" srcId="{1AF4BE10-1A44-4EF3-A79F-D46736910B49}" destId="{4ED795A0-B59D-4836-9011-A4D20BD42DCF}" srcOrd="0" destOrd="0" presId="urn:microsoft.com/office/officeart/2005/8/layout/lProcess2"/>
    <dgm:cxn modelId="{51D0779D-6A9D-464E-825E-921DFA3A2C6D}" type="presOf" srcId="{AEBEEDDD-60A5-43DB-91E7-CAAE5ED338CF}" destId="{3B5A5BA6-1805-4BD2-9C62-DAC447ED122D}" srcOrd="0" destOrd="0" presId="urn:microsoft.com/office/officeart/2005/8/layout/lProcess2"/>
    <dgm:cxn modelId="{C81DD2AC-3884-46C4-96AD-9706C2A7673C}" type="presOf" srcId="{E7842B65-EB61-4376-9E64-0E29D6D38453}" destId="{7B31870D-095C-4702-AAC2-DF4E449C1184}" srcOrd="0" destOrd="0" presId="urn:microsoft.com/office/officeart/2005/8/layout/lProcess2"/>
    <dgm:cxn modelId="{136BAA6B-CEAD-44FF-A1B7-49A191FE783D}" srcId="{A7A0EE03-D874-4827-B76C-0674AB02443B}" destId="{9485127F-F468-4116-8787-7A0260A997B7}" srcOrd="2" destOrd="0" parTransId="{531AEF6F-53DB-40C9-B2E2-A58A2210CA7F}" sibTransId="{F32B2B5F-600A-4FAF-A80E-482C9B8CB17D}"/>
    <dgm:cxn modelId="{3D3AC2EC-AF85-4F25-8954-AD73CFD3CDA6}" type="presOf" srcId="{1AF4BE10-1A44-4EF3-A79F-D46736910B49}" destId="{D0D59456-B739-4839-B6FE-8CE8D118BA3F}" srcOrd="1" destOrd="0" presId="urn:microsoft.com/office/officeart/2005/8/layout/lProcess2"/>
    <dgm:cxn modelId="{1B1D676E-316C-4C28-957D-DA927F1D316D}" srcId="{17A8AAB4-0F7D-4F04-8D55-F8DBE65AA0AB}" destId="{A7A0EE03-D874-4827-B76C-0674AB02443B}" srcOrd="2" destOrd="0" parTransId="{A1DD3901-CDC7-4528-A1A6-1762B8592651}" sibTransId="{34D072E9-9970-48CE-A160-6892F8F154A7}"/>
    <dgm:cxn modelId="{657C4E72-79B6-42A1-8225-F4B75418D2A8}" type="presOf" srcId="{9485127F-F468-4116-8787-7A0260A997B7}" destId="{FA27F0A9-55FD-4274-8AF9-8F90668D752E}" srcOrd="0" destOrd="0" presId="urn:microsoft.com/office/officeart/2005/8/layout/lProcess2"/>
    <dgm:cxn modelId="{00BE538B-9397-4129-ABBC-5428FFB63381}" type="presOf" srcId="{974D850C-2722-4541-BBC6-5EB0091CCFD0}" destId="{F6BFAF5D-51A3-481E-A2E5-C1AD8B01B342}" srcOrd="0" destOrd="0" presId="urn:microsoft.com/office/officeart/2005/8/layout/lProcess2"/>
    <dgm:cxn modelId="{D43A74CF-A4A7-4675-BF0C-B56E5D92FA61}" type="presOf" srcId="{1B46CB00-7678-441F-AA16-6DD4CA001017}" destId="{B68FEFBF-CFDB-4CE6-BC6B-E7ED42B7E930}" srcOrd="0" destOrd="0" presId="urn:microsoft.com/office/officeart/2005/8/layout/lProcess2"/>
    <dgm:cxn modelId="{0F07D4EA-410A-41EC-B243-25D7BB8B9C1C}" type="presParOf" srcId="{D0C05203-E715-4490-8EB5-2A13D6A60345}" destId="{2F5BEC4F-FCBB-44A4-A382-E8596E28527A}" srcOrd="0" destOrd="0" presId="urn:microsoft.com/office/officeart/2005/8/layout/lProcess2"/>
    <dgm:cxn modelId="{0C45AE41-8243-4FE3-9B45-EED782AAB87B}" type="presParOf" srcId="{2F5BEC4F-FCBB-44A4-A382-E8596E28527A}" destId="{563DE49F-35A1-4CD9-A787-5E956B18BDDE}" srcOrd="0" destOrd="0" presId="urn:microsoft.com/office/officeart/2005/8/layout/lProcess2"/>
    <dgm:cxn modelId="{DF9C0E8A-AD00-4ED5-A3E9-F50DC8019847}" type="presParOf" srcId="{2F5BEC4F-FCBB-44A4-A382-E8596E28527A}" destId="{D4D9BF8A-9059-44C7-BE5A-FDE23AFB53B1}" srcOrd="1" destOrd="0" presId="urn:microsoft.com/office/officeart/2005/8/layout/lProcess2"/>
    <dgm:cxn modelId="{E1BDD4CA-6614-42D1-881D-2E767CA7E480}" type="presParOf" srcId="{2F5BEC4F-FCBB-44A4-A382-E8596E28527A}" destId="{E535B422-BC06-40CB-868D-E3770BADB624}" srcOrd="2" destOrd="0" presId="urn:microsoft.com/office/officeart/2005/8/layout/lProcess2"/>
    <dgm:cxn modelId="{47B1088D-BAEE-45CD-8A71-36CF5FC7E4E1}" type="presParOf" srcId="{E535B422-BC06-40CB-868D-E3770BADB624}" destId="{560D95DD-EF85-4D10-ACF2-3483AA1BA745}" srcOrd="0" destOrd="0" presId="urn:microsoft.com/office/officeart/2005/8/layout/lProcess2"/>
    <dgm:cxn modelId="{E3725993-D4B8-445B-99A4-705F644B4987}" type="presParOf" srcId="{560D95DD-EF85-4D10-ACF2-3483AA1BA745}" destId="{552724DC-8A3B-4AC0-9AD2-03FE596F6224}" srcOrd="0" destOrd="0" presId="urn:microsoft.com/office/officeart/2005/8/layout/lProcess2"/>
    <dgm:cxn modelId="{D863AA4E-6C94-401C-92DB-84E05B610B73}" type="presParOf" srcId="{560D95DD-EF85-4D10-ACF2-3483AA1BA745}" destId="{56E31611-0BED-4324-9884-CD4E2405AF41}" srcOrd="1" destOrd="0" presId="urn:microsoft.com/office/officeart/2005/8/layout/lProcess2"/>
    <dgm:cxn modelId="{C35D1401-D2ED-4895-AC72-35C64AC6690D}" type="presParOf" srcId="{560D95DD-EF85-4D10-ACF2-3483AA1BA745}" destId="{8DA8FAB4-3312-4331-9822-1F0B10A52AD8}" srcOrd="2" destOrd="0" presId="urn:microsoft.com/office/officeart/2005/8/layout/lProcess2"/>
    <dgm:cxn modelId="{EFFA6149-094E-46E4-B2D8-787F179312A2}" type="presParOf" srcId="{560D95DD-EF85-4D10-ACF2-3483AA1BA745}" destId="{3211533A-FB1D-4F93-8C2C-A134D1D6DCFE}" srcOrd="3" destOrd="0" presId="urn:microsoft.com/office/officeart/2005/8/layout/lProcess2"/>
    <dgm:cxn modelId="{80FCD808-B1BD-4958-9B2E-D9F66453BF7B}" type="presParOf" srcId="{560D95DD-EF85-4D10-ACF2-3483AA1BA745}" destId="{F6BFAF5D-51A3-481E-A2E5-C1AD8B01B342}" srcOrd="4" destOrd="0" presId="urn:microsoft.com/office/officeart/2005/8/layout/lProcess2"/>
    <dgm:cxn modelId="{DD0E8ACA-2F5D-4A85-89CB-1A1034C6F083}" type="presParOf" srcId="{560D95DD-EF85-4D10-ACF2-3483AA1BA745}" destId="{15F76D67-1317-4D99-A1AC-3A859D2112FF}" srcOrd="5" destOrd="0" presId="urn:microsoft.com/office/officeart/2005/8/layout/lProcess2"/>
    <dgm:cxn modelId="{641A1013-B715-41B0-BC2C-A77AF3568651}" type="presParOf" srcId="{560D95DD-EF85-4D10-ACF2-3483AA1BA745}" destId="{7DF625EA-3CAF-40EC-8E5B-E1C961EF62E8}" srcOrd="6" destOrd="0" presId="urn:microsoft.com/office/officeart/2005/8/layout/lProcess2"/>
    <dgm:cxn modelId="{C2AB7D4D-76AD-4EC8-B7FD-910C7580DB21}" type="presParOf" srcId="{D0C05203-E715-4490-8EB5-2A13D6A60345}" destId="{D1E77190-E6B7-4C30-93B7-75589B62B1D8}" srcOrd="1" destOrd="0" presId="urn:microsoft.com/office/officeart/2005/8/layout/lProcess2"/>
    <dgm:cxn modelId="{1B5C8015-8E9A-44E7-B73E-C3C85769101E}" type="presParOf" srcId="{D0C05203-E715-4490-8EB5-2A13D6A60345}" destId="{096538BC-F53C-42E4-BECD-585E61755DD0}" srcOrd="2" destOrd="0" presId="urn:microsoft.com/office/officeart/2005/8/layout/lProcess2"/>
    <dgm:cxn modelId="{6394E8CF-A509-44BF-AB8F-14A4D1150CE0}" type="presParOf" srcId="{096538BC-F53C-42E4-BECD-585E61755DD0}" destId="{4ED795A0-B59D-4836-9011-A4D20BD42DCF}" srcOrd="0" destOrd="0" presId="urn:microsoft.com/office/officeart/2005/8/layout/lProcess2"/>
    <dgm:cxn modelId="{94BAA51C-96CF-4993-BCE1-0F40483CE105}" type="presParOf" srcId="{096538BC-F53C-42E4-BECD-585E61755DD0}" destId="{D0D59456-B739-4839-B6FE-8CE8D118BA3F}" srcOrd="1" destOrd="0" presId="urn:microsoft.com/office/officeart/2005/8/layout/lProcess2"/>
    <dgm:cxn modelId="{9FE8C3E8-4E81-4408-8B55-24C77A2C6063}" type="presParOf" srcId="{096538BC-F53C-42E4-BECD-585E61755DD0}" destId="{CF1C10F7-4A04-4DA4-91CB-04F41E1F9A7D}" srcOrd="2" destOrd="0" presId="urn:microsoft.com/office/officeart/2005/8/layout/lProcess2"/>
    <dgm:cxn modelId="{19B7BE02-3D56-4925-AEC7-7334288F841C}" type="presParOf" srcId="{CF1C10F7-4A04-4DA4-91CB-04F41E1F9A7D}" destId="{34DAAEF6-286F-4965-9AE7-32FEE0D60E6C}" srcOrd="0" destOrd="0" presId="urn:microsoft.com/office/officeart/2005/8/layout/lProcess2"/>
    <dgm:cxn modelId="{BB826EA2-95CB-4656-BE5F-9C8DAD300381}" type="presParOf" srcId="{34DAAEF6-286F-4965-9AE7-32FEE0D60E6C}" destId="{3B5A5BA6-1805-4BD2-9C62-DAC447ED122D}" srcOrd="0" destOrd="0" presId="urn:microsoft.com/office/officeart/2005/8/layout/lProcess2"/>
    <dgm:cxn modelId="{8D39B447-27C2-4326-AD5C-3356E2CC2A13}" type="presParOf" srcId="{34DAAEF6-286F-4965-9AE7-32FEE0D60E6C}" destId="{A65A3AF1-2E49-408C-9F7B-957CFF8E1938}" srcOrd="1" destOrd="0" presId="urn:microsoft.com/office/officeart/2005/8/layout/lProcess2"/>
    <dgm:cxn modelId="{308840C5-24CA-4347-A2D1-2B37C1CF36B4}" type="presParOf" srcId="{34DAAEF6-286F-4965-9AE7-32FEE0D60E6C}" destId="{2C83FCDB-50FF-4400-BAC1-A59F2749571C}" srcOrd="2" destOrd="0" presId="urn:microsoft.com/office/officeart/2005/8/layout/lProcess2"/>
    <dgm:cxn modelId="{1FE0AE1B-5AF3-42AD-94D5-E7CB6B45AF5F}" type="presParOf" srcId="{34DAAEF6-286F-4965-9AE7-32FEE0D60E6C}" destId="{4A970342-4FC9-4D86-8C80-8478E726E2FC}" srcOrd="3" destOrd="0" presId="urn:microsoft.com/office/officeart/2005/8/layout/lProcess2"/>
    <dgm:cxn modelId="{7C3ABB39-93C8-45DD-9104-ECE8651B5A84}" type="presParOf" srcId="{34DAAEF6-286F-4965-9AE7-32FEE0D60E6C}" destId="{B68FEFBF-CFDB-4CE6-BC6B-E7ED42B7E930}" srcOrd="4" destOrd="0" presId="urn:microsoft.com/office/officeart/2005/8/layout/lProcess2"/>
    <dgm:cxn modelId="{C6AE2825-0922-4192-8872-DB8A142C2181}" type="presParOf" srcId="{D0C05203-E715-4490-8EB5-2A13D6A60345}" destId="{D6D23F90-C870-49C2-A410-82AFD969B255}" srcOrd="3" destOrd="0" presId="urn:microsoft.com/office/officeart/2005/8/layout/lProcess2"/>
    <dgm:cxn modelId="{17DB22B5-BBB5-4C0D-8D2E-3D87D9EDD071}" type="presParOf" srcId="{D0C05203-E715-4490-8EB5-2A13D6A60345}" destId="{DA7DD441-8689-40CF-93D8-73E6160CC06F}" srcOrd="4" destOrd="0" presId="urn:microsoft.com/office/officeart/2005/8/layout/lProcess2"/>
    <dgm:cxn modelId="{2E07D68B-B79F-4F54-949C-FCE30B5BBFF7}" type="presParOf" srcId="{DA7DD441-8689-40CF-93D8-73E6160CC06F}" destId="{2518BE23-222D-47AD-9F03-D8EFA567F112}" srcOrd="0" destOrd="0" presId="urn:microsoft.com/office/officeart/2005/8/layout/lProcess2"/>
    <dgm:cxn modelId="{D0F12E96-E15E-430E-80B0-EC7316FB763F}" type="presParOf" srcId="{DA7DD441-8689-40CF-93D8-73E6160CC06F}" destId="{1F37D035-E35D-4D9A-9FAA-64062841E646}" srcOrd="1" destOrd="0" presId="urn:microsoft.com/office/officeart/2005/8/layout/lProcess2"/>
    <dgm:cxn modelId="{AA38CB68-37AD-4F96-8B27-CA56C341043A}" type="presParOf" srcId="{DA7DD441-8689-40CF-93D8-73E6160CC06F}" destId="{FB864472-EACD-4821-BF7D-45BCBF896A08}" srcOrd="2" destOrd="0" presId="urn:microsoft.com/office/officeart/2005/8/layout/lProcess2"/>
    <dgm:cxn modelId="{53C9EB5B-7166-4125-8AF2-34B5DE772F2A}" type="presParOf" srcId="{FB864472-EACD-4821-BF7D-45BCBF896A08}" destId="{1DC15797-FE4D-415D-97CF-F122FEA1B273}" srcOrd="0" destOrd="0" presId="urn:microsoft.com/office/officeart/2005/8/layout/lProcess2"/>
    <dgm:cxn modelId="{60D2CC92-A6E7-45AB-A267-8F9F86F82BFB}" type="presParOf" srcId="{1DC15797-FE4D-415D-97CF-F122FEA1B273}" destId="{7B31870D-095C-4702-AAC2-DF4E449C1184}" srcOrd="0" destOrd="0" presId="urn:microsoft.com/office/officeart/2005/8/layout/lProcess2"/>
    <dgm:cxn modelId="{6B04E426-FF1E-419F-84C9-36522ABD0C46}" type="presParOf" srcId="{1DC15797-FE4D-415D-97CF-F122FEA1B273}" destId="{1CF72E98-5901-4544-9D09-53C2F25F263E}" srcOrd="1" destOrd="0" presId="urn:microsoft.com/office/officeart/2005/8/layout/lProcess2"/>
    <dgm:cxn modelId="{AC434BEC-7E28-4ABC-A6F0-494C03AF9D8E}" type="presParOf" srcId="{1DC15797-FE4D-415D-97CF-F122FEA1B273}" destId="{D7D8251D-EAEF-4E9D-946B-9098E8DBE736}" srcOrd="2" destOrd="0" presId="urn:microsoft.com/office/officeart/2005/8/layout/lProcess2"/>
    <dgm:cxn modelId="{036F4958-7C81-4FE1-B378-FA1F386D22AE}" type="presParOf" srcId="{1DC15797-FE4D-415D-97CF-F122FEA1B273}" destId="{C3189185-4B69-4A96-A295-F872E587D598}" srcOrd="3" destOrd="0" presId="urn:microsoft.com/office/officeart/2005/8/layout/lProcess2"/>
    <dgm:cxn modelId="{969D0E5D-92DD-41EA-AB7C-06E87E0037C9}" type="presParOf" srcId="{1DC15797-FE4D-415D-97CF-F122FEA1B273}" destId="{FA27F0A9-55FD-4274-8AF9-8F90668D752E}" srcOrd="4" destOrd="0" presId="urn:microsoft.com/office/officeart/2005/8/layout/lProcess2"/>
    <dgm:cxn modelId="{4E1EBD71-B917-4B1C-B894-4036B37CBCDB}" type="presParOf" srcId="{1DC15797-FE4D-415D-97CF-F122FEA1B273}" destId="{0C6EA508-4BBB-4C29-B61F-8BFF7C324DDB}" srcOrd="5" destOrd="0" presId="urn:microsoft.com/office/officeart/2005/8/layout/lProcess2"/>
    <dgm:cxn modelId="{945EA651-470C-43F9-9DA8-185C57D84799}" type="presParOf" srcId="{1DC15797-FE4D-415D-97CF-F122FEA1B273}" destId="{9AA69073-8D74-4137-AEEF-3853FAB72694}" srcOrd="6" destOrd="0" presId="urn:microsoft.com/office/officeart/2005/8/layout/lProcess2"/>
    <dgm:cxn modelId="{6F3A76AE-9A53-4C64-98E4-9FE4404C19FD}" type="presParOf" srcId="{1DC15797-FE4D-415D-97CF-F122FEA1B273}" destId="{34CE4924-7BAC-4CBD-A399-EAC855FBD4FF}" srcOrd="7" destOrd="0" presId="urn:microsoft.com/office/officeart/2005/8/layout/lProcess2"/>
    <dgm:cxn modelId="{5A6A55B6-630C-4F7F-BD86-F21425107992}" type="presParOf" srcId="{1DC15797-FE4D-415D-97CF-F122FEA1B273}" destId="{80B1090E-5E9D-4AE9-A67B-5B8FD3C5650E}" srcOrd="8" destOrd="0" presId="urn:microsoft.com/office/officeart/2005/8/layout/lProcess2"/>
    <dgm:cxn modelId="{27D6CC04-81B2-4D28-8BF8-E1A7FE4060C2}" type="presParOf" srcId="{1DC15797-FE4D-415D-97CF-F122FEA1B273}" destId="{B7CCBE9E-8229-4B5B-9A95-154B4B1F6785}" srcOrd="9" destOrd="0" presId="urn:microsoft.com/office/officeart/2005/8/layout/lProcess2"/>
    <dgm:cxn modelId="{D7FA2C05-FB6A-4B25-BC07-38B4B370B5E4}" type="presParOf" srcId="{1DC15797-FE4D-415D-97CF-F122FEA1B273}" destId="{F78160EA-47F7-4646-9E3A-28CAD31732B5}" srcOrd="10" destOrd="0" presId="urn:microsoft.com/office/officeart/2005/8/layout/lProcess2"/>
    <dgm:cxn modelId="{7AA080E5-23EF-40DB-831B-8F38C1F3C9E9}" type="presParOf" srcId="{1DC15797-FE4D-415D-97CF-F122FEA1B273}" destId="{69392EB9-20AE-4CE6-8998-DEAD8EDCCFF7}" srcOrd="11" destOrd="0" presId="urn:microsoft.com/office/officeart/2005/8/layout/lProcess2"/>
    <dgm:cxn modelId="{453973C0-D4C1-4329-BEE0-41912BC4E548}" type="presParOf" srcId="{1DC15797-FE4D-415D-97CF-F122FEA1B273}" destId="{55A14460-B99A-4C6F-9C02-732A218D5DD9}" srcOrd="12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1E7E23-BC52-4CA9-BB0A-FD7F32F46D7F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0ABB2-0856-4DB8-9417-8C806204B3D2}">
      <dgm:prSet/>
      <dgm:spPr/>
      <dgm:t>
        <a:bodyPr/>
        <a:lstStyle/>
        <a:p>
          <a:pPr rtl="0"/>
          <a:r>
            <a:rPr lang="en-GB" b="1" dirty="0" smtClean="0"/>
            <a:t>Around 60.000 researchers financed since the creation of Marie Curie Actions</a:t>
          </a:r>
          <a:endParaRPr lang="en-US" dirty="0"/>
        </a:p>
      </dgm:t>
    </dgm:pt>
    <dgm:pt modelId="{3202AE4C-F66F-4389-A7BB-6E5C05F429E2}" type="parTrans" cxnId="{4B3572DB-57A5-47B9-A867-0B324F6FEA13}">
      <dgm:prSet/>
      <dgm:spPr/>
      <dgm:t>
        <a:bodyPr/>
        <a:lstStyle/>
        <a:p>
          <a:endParaRPr lang="en-US"/>
        </a:p>
      </dgm:t>
    </dgm:pt>
    <dgm:pt modelId="{9524BF8A-2BAE-4336-A2CB-95CFE2809183}" type="sibTrans" cxnId="{4B3572DB-57A5-47B9-A867-0B324F6FEA13}">
      <dgm:prSet/>
      <dgm:spPr/>
      <dgm:t>
        <a:bodyPr/>
        <a:lstStyle/>
        <a:p>
          <a:endParaRPr lang="en-US"/>
        </a:p>
      </dgm:t>
    </dgm:pt>
    <dgm:pt modelId="{37C7C1D1-2539-4357-978D-38711DA8A67E}">
      <dgm:prSet/>
      <dgm:spPr/>
      <dgm:t>
        <a:bodyPr/>
        <a:lstStyle/>
        <a:p>
          <a:pPr rtl="0"/>
          <a:r>
            <a:rPr lang="en-GB" b="1" dirty="0" smtClean="0"/>
            <a:t>More than 10.000 PhD supported in FP7</a:t>
          </a:r>
          <a:endParaRPr lang="en-GB" b="1" dirty="0"/>
        </a:p>
      </dgm:t>
    </dgm:pt>
    <dgm:pt modelId="{D3F2B01F-B3A0-43FD-8D75-FA95B1E8E491}" type="parTrans" cxnId="{40B6C06A-6846-4CA1-A07A-C3B72A78EE31}">
      <dgm:prSet/>
      <dgm:spPr/>
      <dgm:t>
        <a:bodyPr/>
        <a:lstStyle/>
        <a:p>
          <a:endParaRPr lang="en-US"/>
        </a:p>
      </dgm:t>
    </dgm:pt>
    <dgm:pt modelId="{13B39EEB-E424-4E31-B4CE-E1E3E6F1A037}" type="sibTrans" cxnId="{40B6C06A-6846-4CA1-A07A-C3B72A78EE31}">
      <dgm:prSet/>
      <dgm:spPr/>
      <dgm:t>
        <a:bodyPr/>
        <a:lstStyle/>
        <a:p>
          <a:endParaRPr lang="en-US"/>
        </a:p>
      </dgm:t>
    </dgm:pt>
    <dgm:pt modelId="{0D626AE6-10D5-4D89-AC8F-13F0D3A50435}">
      <dgm:prSet/>
      <dgm:spPr/>
      <dgm:t>
        <a:bodyPr/>
        <a:lstStyle/>
        <a:p>
          <a:pPr rtl="0"/>
          <a:r>
            <a:rPr lang="en-GB" b="1" dirty="0" smtClean="0"/>
            <a:t>38% of women among FP7 MCA fellows</a:t>
          </a:r>
          <a:endParaRPr lang="en-US" dirty="0"/>
        </a:p>
      </dgm:t>
    </dgm:pt>
    <dgm:pt modelId="{56F59506-45BC-4461-A830-DE4006D12162}" type="parTrans" cxnId="{F4A7948E-EAF9-49FF-95D6-EF8BF53C801E}">
      <dgm:prSet/>
      <dgm:spPr/>
      <dgm:t>
        <a:bodyPr/>
        <a:lstStyle/>
        <a:p>
          <a:endParaRPr lang="en-US"/>
        </a:p>
      </dgm:t>
    </dgm:pt>
    <dgm:pt modelId="{1D71660E-AC99-445F-AC01-F17D6025970B}" type="sibTrans" cxnId="{F4A7948E-EAF9-49FF-95D6-EF8BF53C801E}">
      <dgm:prSet/>
      <dgm:spPr/>
      <dgm:t>
        <a:bodyPr/>
        <a:lstStyle/>
        <a:p>
          <a:endParaRPr lang="en-US"/>
        </a:p>
      </dgm:t>
    </dgm:pt>
    <dgm:pt modelId="{712EB57C-2A91-42F7-BD01-6BF0BAC4797F}">
      <dgm:prSet/>
      <dgm:spPr/>
      <dgm:t>
        <a:bodyPr/>
        <a:lstStyle/>
        <a:p>
          <a:pPr rtl="0"/>
          <a:r>
            <a:rPr lang="en-GB" b="1" dirty="0" smtClean="0"/>
            <a:t>SMEs play a major role, accounting for &gt;50% of all businesses participating in IAPP and ITN </a:t>
          </a:r>
          <a:endParaRPr lang="en-GB" b="1" dirty="0"/>
        </a:p>
      </dgm:t>
    </dgm:pt>
    <dgm:pt modelId="{9FF42876-0E14-48F5-9C3A-374954F9F0A4}" type="parTrans" cxnId="{E86AFA9B-BB8A-45BE-A368-43DE8AFC7DC2}">
      <dgm:prSet/>
      <dgm:spPr/>
      <dgm:t>
        <a:bodyPr/>
        <a:lstStyle/>
        <a:p>
          <a:endParaRPr lang="en-US"/>
        </a:p>
      </dgm:t>
    </dgm:pt>
    <dgm:pt modelId="{A32EB85F-BEC7-419C-9835-0EF6B10E9E37}" type="sibTrans" cxnId="{E86AFA9B-BB8A-45BE-A368-43DE8AFC7DC2}">
      <dgm:prSet/>
      <dgm:spPr/>
      <dgm:t>
        <a:bodyPr/>
        <a:lstStyle/>
        <a:p>
          <a:endParaRPr lang="en-US"/>
        </a:p>
      </dgm:t>
    </dgm:pt>
    <dgm:pt modelId="{5FDF3C0D-CFA4-4627-B02E-C5AED4C1307D}">
      <dgm:prSet/>
      <dgm:spPr/>
      <dgm:t>
        <a:bodyPr/>
        <a:lstStyle/>
        <a:p>
          <a:pPr rtl="0"/>
          <a:r>
            <a:rPr lang="en-GB" b="1" dirty="0" smtClean="0"/>
            <a:t>50-60% of the budget dedicated to research on societal challenges</a:t>
          </a:r>
          <a:endParaRPr lang="en-GB" b="1" dirty="0"/>
        </a:p>
      </dgm:t>
    </dgm:pt>
    <dgm:pt modelId="{1AC08285-CE78-472C-8276-737403561030}" type="parTrans" cxnId="{F2B77A3C-2787-4679-B92E-50F412CD69EF}">
      <dgm:prSet/>
      <dgm:spPr/>
      <dgm:t>
        <a:bodyPr/>
        <a:lstStyle/>
        <a:p>
          <a:endParaRPr lang="en-US"/>
        </a:p>
      </dgm:t>
    </dgm:pt>
    <dgm:pt modelId="{D4237055-CAAE-4D98-ACE2-36D9F7386B12}" type="sibTrans" cxnId="{F2B77A3C-2787-4679-B92E-50F412CD69EF}">
      <dgm:prSet/>
      <dgm:spPr/>
      <dgm:t>
        <a:bodyPr/>
        <a:lstStyle/>
        <a:p>
          <a:endParaRPr lang="en-US"/>
        </a:p>
      </dgm:t>
    </dgm:pt>
    <dgm:pt modelId="{B7B35924-B0FB-4F88-9461-5AAFEEAC5490}" type="pres">
      <dgm:prSet presAssocID="{511E7E23-BC52-4CA9-BB0A-FD7F32F46D7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00F61D-9480-490B-BA33-285B8D959F2F}" type="pres">
      <dgm:prSet presAssocID="{1BC0ABB2-0856-4DB8-9417-8C806204B3D2}" presName="horFlow" presStyleCnt="0"/>
      <dgm:spPr/>
    </dgm:pt>
    <dgm:pt modelId="{DBB1226B-86E6-4F9A-864A-0792FF9C4637}" type="pres">
      <dgm:prSet presAssocID="{1BC0ABB2-0856-4DB8-9417-8C806204B3D2}" presName="bigChev" presStyleLbl="node1" presStyleIdx="0" presStyleCnt="5" custScaleX="334010"/>
      <dgm:spPr/>
      <dgm:t>
        <a:bodyPr/>
        <a:lstStyle/>
        <a:p>
          <a:endParaRPr lang="en-US"/>
        </a:p>
      </dgm:t>
    </dgm:pt>
    <dgm:pt modelId="{61E6E947-E5FD-41C2-8D39-FA89A3263CB1}" type="pres">
      <dgm:prSet presAssocID="{1BC0ABB2-0856-4DB8-9417-8C806204B3D2}" presName="vSp" presStyleCnt="0"/>
      <dgm:spPr/>
    </dgm:pt>
    <dgm:pt modelId="{61F81200-92FC-413C-9857-DC7A31445EA8}" type="pres">
      <dgm:prSet presAssocID="{37C7C1D1-2539-4357-978D-38711DA8A67E}" presName="horFlow" presStyleCnt="0"/>
      <dgm:spPr/>
    </dgm:pt>
    <dgm:pt modelId="{DDB143BF-AE21-4C42-B105-68D77F1B3D80}" type="pres">
      <dgm:prSet presAssocID="{37C7C1D1-2539-4357-978D-38711DA8A67E}" presName="bigChev" presStyleLbl="node1" presStyleIdx="1" presStyleCnt="5" custScaleX="334010"/>
      <dgm:spPr/>
      <dgm:t>
        <a:bodyPr/>
        <a:lstStyle/>
        <a:p>
          <a:endParaRPr lang="en-US"/>
        </a:p>
      </dgm:t>
    </dgm:pt>
    <dgm:pt modelId="{79352316-A0DA-416D-B04D-66722B7701EE}" type="pres">
      <dgm:prSet presAssocID="{37C7C1D1-2539-4357-978D-38711DA8A67E}" presName="vSp" presStyleCnt="0"/>
      <dgm:spPr/>
    </dgm:pt>
    <dgm:pt modelId="{B77330E5-F1A1-432C-BAC2-214407A199AB}" type="pres">
      <dgm:prSet presAssocID="{0D626AE6-10D5-4D89-AC8F-13F0D3A50435}" presName="horFlow" presStyleCnt="0"/>
      <dgm:spPr/>
    </dgm:pt>
    <dgm:pt modelId="{F9943664-8F37-4013-A495-76054FAEDD55}" type="pres">
      <dgm:prSet presAssocID="{0D626AE6-10D5-4D89-AC8F-13F0D3A50435}" presName="bigChev" presStyleLbl="node1" presStyleIdx="2" presStyleCnt="5" custScaleX="334010"/>
      <dgm:spPr/>
      <dgm:t>
        <a:bodyPr/>
        <a:lstStyle/>
        <a:p>
          <a:endParaRPr lang="en-US"/>
        </a:p>
      </dgm:t>
    </dgm:pt>
    <dgm:pt modelId="{C2F68FD2-7A11-4813-BDB7-98CC3127DB60}" type="pres">
      <dgm:prSet presAssocID="{0D626AE6-10D5-4D89-AC8F-13F0D3A50435}" presName="vSp" presStyleCnt="0"/>
      <dgm:spPr/>
    </dgm:pt>
    <dgm:pt modelId="{B2E1787E-DF2E-4743-B91C-A2ABE77777BB}" type="pres">
      <dgm:prSet presAssocID="{712EB57C-2A91-42F7-BD01-6BF0BAC4797F}" presName="horFlow" presStyleCnt="0"/>
      <dgm:spPr/>
    </dgm:pt>
    <dgm:pt modelId="{F8B20DDA-2964-4B78-8778-58F298181F31}" type="pres">
      <dgm:prSet presAssocID="{712EB57C-2A91-42F7-BD01-6BF0BAC4797F}" presName="bigChev" presStyleLbl="node1" presStyleIdx="3" presStyleCnt="5" custScaleX="334010"/>
      <dgm:spPr/>
      <dgm:t>
        <a:bodyPr/>
        <a:lstStyle/>
        <a:p>
          <a:endParaRPr lang="en-US"/>
        </a:p>
      </dgm:t>
    </dgm:pt>
    <dgm:pt modelId="{5AF7D985-9604-426E-B793-8AF0EC19E64D}" type="pres">
      <dgm:prSet presAssocID="{712EB57C-2A91-42F7-BD01-6BF0BAC4797F}" presName="vSp" presStyleCnt="0"/>
      <dgm:spPr/>
    </dgm:pt>
    <dgm:pt modelId="{4E287D6D-DFC1-4852-9735-10E99132DD09}" type="pres">
      <dgm:prSet presAssocID="{5FDF3C0D-CFA4-4627-B02E-C5AED4C1307D}" presName="horFlow" presStyleCnt="0"/>
      <dgm:spPr/>
    </dgm:pt>
    <dgm:pt modelId="{E3618C47-205A-41B0-9332-F34278C8B702}" type="pres">
      <dgm:prSet presAssocID="{5FDF3C0D-CFA4-4627-B02E-C5AED4C1307D}" presName="bigChev" presStyleLbl="node1" presStyleIdx="4" presStyleCnt="5" custScaleX="334010"/>
      <dgm:spPr/>
      <dgm:t>
        <a:bodyPr/>
        <a:lstStyle/>
        <a:p>
          <a:endParaRPr lang="en-US"/>
        </a:p>
      </dgm:t>
    </dgm:pt>
  </dgm:ptLst>
  <dgm:cxnLst>
    <dgm:cxn modelId="{40B6C06A-6846-4CA1-A07A-C3B72A78EE31}" srcId="{511E7E23-BC52-4CA9-BB0A-FD7F32F46D7F}" destId="{37C7C1D1-2539-4357-978D-38711DA8A67E}" srcOrd="1" destOrd="0" parTransId="{D3F2B01F-B3A0-43FD-8D75-FA95B1E8E491}" sibTransId="{13B39EEB-E424-4E31-B4CE-E1E3E6F1A037}"/>
    <dgm:cxn modelId="{4B3572DB-57A5-47B9-A867-0B324F6FEA13}" srcId="{511E7E23-BC52-4CA9-BB0A-FD7F32F46D7F}" destId="{1BC0ABB2-0856-4DB8-9417-8C806204B3D2}" srcOrd="0" destOrd="0" parTransId="{3202AE4C-F66F-4389-A7BB-6E5C05F429E2}" sibTransId="{9524BF8A-2BAE-4336-A2CB-95CFE2809183}"/>
    <dgm:cxn modelId="{E86AFA9B-BB8A-45BE-A368-43DE8AFC7DC2}" srcId="{511E7E23-BC52-4CA9-BB0A-FD7F32F46D7F}" destId="{712EB57C-2A91-42F7-BD01-6BF0BAC4797F}" srcOrd="3" destOrd="0" parTransId="{9FF42876-0E14-48F5-9C3A-374954F9F0A4}" sibTransId="{A32EB85F-BEC7-419C-9835-0EF6B10E9E37}"/>
    <dgm:cxn modelId="{B9416018-1C15-4E0A-9C0A-14ADC08E7DC7}" type="presOf" srcId="{0D626AE6-10D5-4D89-AC8F-13F0D3A50435}" destId="{F9943664-8F37-4013-A495-76054FAEDD55}" srcOrd="0" destOrd="0" presId="urn:microsoft.com/office/officeart/2005/8/layout/lProcess3"/>
    <dgm:cxn modelId="{F2B77A3C-2787-4679-B92E-50F412CD69EF}" srcId="{511E7E23-BC52-4CA9-BB0A-FD7F32F46D7F}" destId="{5FDF3C0D-CFA4-4627-B02E-C5AED4C1307D}" srcOrd="4" destOrd="0" parTransId="{1AC08285-CE78-472C-8276-737403561030}" sibTransId="{D4237055-CAAE-4D98-ACE2-36D9F7386B12}"/>
    <dgm:cxn modelId="{F4A7948E-EAF9-49FF-95D6-EF8BF53C801E}" srcId="{511E7E23-BC52-4CA9-BB0A-FD7F32F46D7F}" destId="{0D626AE6-10D5-4D89-AC8F-13F0D3A50435}" srcOrd="2" destOrd="0" parTransId="{56F59506-45BC-4461-A830-DE4006D12162}" sibTransId="{1D71660E-AC99-445F-AC01-F17D6025970B}"/>
    <dgm:cxn modelId="{60077D80-9B94-48EC-BC6F-784D04DC6A0B}" type="presOf" srcId="{511E7E23-BC52-4CA9-BB0A-FD7F32F46D7F}" destId="{B7B35924-B0FB-4F88-9461-5AAFEEAC5490}" srcOrd="0" destOrd="0" presId="urn:microsoft.com/office/officeart/2005/8/layout/lProcess3"/>
    <dgm:cxn modelId="{F0E230EA-A77A-4C70-908E-46AA813FAC9F}" type="presOf" srcId="{37C7C1D1-2539-4357-978D-38711DA8A67E}" destId="{DDB143BF-AE21-4C42-B105-68D77F1B3D80}" srcOrd="0" destOrd="0" presId="urn:microsoft.com/office/officeart/2005/8/layout/lProcess3"/>
    <dgm:cxn modelId="{DF0EA00C-D643-4415-996B-4DA13320E0FD}" type="presOf" srcId="{5FDF3C0D-CFA4-4627-B02E-C5AED4C1307D}" destId="{E3618C47-205A-41B0-9332-F34278C8B702}" srcOrd="0" destOrd="0" presId="urn:microsoft.com/office/officeart/2005/8/layout/lProcess3"/>
    <dgm:cxn modelId="{D15F0201-57FF-4FF1-ABD8-FA7E7A91D35E}" type="presOf" srcId="{1BC0ABB2-0856-4DB8-9417-8C806204B3D2}" destId="{DBB1226B-86E6-4F9A-864A-0792FF9C4637}" srcOrd="0" destOrd="0" presId="urn:microsoft.com/office/officeart/2005/8/layout/lProcess3"/>
    <dgm:cxn modelId="{9546A083-C61E-4F4E-B04C-4507BE5D8EDA}" type="presOf" srcId="{712EB57C-2A91-42F7-BD01-6BF0BAC4797F}" destId="{F8B20DDA-2964-4B78-8778-58F298181F31}" srcOrd="0" destOrd="0" presId="urn:microsoft.com/office/officeart/2005/8/layout/lProcess3"/>
    <dgm:cxn modelId="{612187B7-4369-41AC-92FA-0D6FB2C38CCA}" type="presParOf" srcId="{B7B35924-B0FB-4F88-9461-5AAFEEAC5490}" destId="{2E00F61D-9480-490B-BA33-285B8D959F2F}" srcOrd="0" destOrd="0" presId="urn:microsoft.com/office/officeart/2005/8/layout/lProcess3"/>
    <dgm:cxn modelId="{C3B5B913-7B3C-4C4B-8E84-43B6B1228BB5}" type="presParOf" srcId="{2E00F61D-9480-490B-BA33-285B8D959F2F}" destId="{DBB1226B-86E6-4F9A-864A-0792FF9C4637}" srcOrd="0" destOrd="0" presId="urn:microsoft.com/office/officeart/2005/8/layout/lProcess3"/>
    <dgm:cxn modelId="{A269AC79-5906-45B5-B3F9-E4622C08B9AE}" type="presParOf" srcId="{B7B35924-B0FB-4F88-9461-5AAFEEAC5490}" destId="{61E6E947-E5FD-41C2-8D39-FA89A3263CB1}" srcOrd="1" destOrd="0" presId="urn:microsoft.com/office/officeart/2005/8/layout/lProcess3"/>
    <dgm:cxn modelId="{7F5B6522-4FFF-48A7-8465-4EADFCE5B5AE}" type="presParOf" srcId="{B7B35924-B0FB-4F88-9461-5AAFEEAC5490}" destId="{61F81200-92FC-413C-9857-DC7A31445EA8}" srcOrd="2" destOrd="0" presId="urn:microsoft.com/office/officeart/2005/8/layout/lProcess3"/>
    <dgm:cxn modelId="{5DC6D560-5D04-4318-8925-8A9011A02750}" type="presParOf" srcId="{61F81200-92FC-413C-9857-DC7A31445EA8}" destId="{DDB143BF-AE21-4C42-B105-68D77F1B3D80}" srcOrd="0" destOrd="0" presId="urn:microsoft.com/office/officeart/2005/8/layout/lProcess3"/>
    <dgm:cxn modelId="{30B82827-BE65-439B-B32D-D13AA800526A}" type="presParOf" srcId="{B7B35924-B0FB-4F88-9461-5AAFEEAC5490}" destId="{79352316-A0DA-416D-B04D-66722B7701EE}" srcOrd="3" destOrd="0" presId="urn:microsoft.com/office/officeart/2005/8/layout/lProcess3"/>
    <dgm:cxn modelId="{A3845858-ED11-489A-82D1-462848C470A7}" type="presParOf" srcId="{B7B35924-B0FB-4F88-9461-5AAFEEAC5490}" destId="{B77330E5-F1A1-432C-BAC2-214407A199AB}" srcOrd="4" destOrd="0" presId="urn:microsoft.com/office/officeart/2005/8/layout/lProcess3"/>
    <dgm:cxn modelId="{309BC405-77F3-4DA4-87F1-52AC30499212}" type="presParOf" srcId="{B77330E5-F1A1-432C-BAC2-214407A199AB}" destId="{F9943664-8F37-4013-A495-76054FAEDD55}" srcOrd="0" destOrd="0" presId="urn:microsoft.com/office/officeart/2005/8/layout/lProcess3"/>
    <dgm:cxn modelId="{B1502C81-E856-44AA-86D4-90F740E12283}" type="presParOf" srcId="{B7B35924-B0FB-4F88-9461-5AAFEEAC5490}" destId="{C2F68FD2-7A11-4813-BDB7-98CC3127DB60}" srcOrd="5" destOrd="0" presId="urn:microsoft.com/office/officeart/2005/8/layout/lProcess3"/>
    <dgm:cxn modelId="{396F7CD4-B80A-4E5D-9B18-27768F647069}" type="presParOf" srcId="{B7B35924-B0FB-4F88-9461-5AAFEEAC5490}" destId="{B2E1787E-DF2E-4743-B91C-A2ABE77777BB}" srcOrd="6" destOrd="0" presId="urn:microsoft.com/office/officeart/2005/8/layout/lProcess3"/>
    <dgm:cxn modelId="{E1541EAC-F547-41C6-8A87-68ABB379F8EA}" type="presParOf" srcId="{B2E1787E-DF2E-4743-B91C-A2ABE77777BB}" destId="{F8B20DDA-2964-4B78-8778-58F298181F31}" srcOrd="0" destOrd="0" presId="urn:microsoft.com/office/officeart/2005/8/layout/lProcess3"/>
    <dgm:cxn modelId="{58DCEED8-98AF-41FF-9726-76E87C696BDB}" type="presParOf" srcId="{B7B35924-B0FB-4F88-9461-5AAFEEAC5490}" destId="{5AF7D985-9604-426E-B793-8AF0EC19E64D}" srcOrd="7" destOrd="0" presId="urn:microsoft.com/office/officeart/2005/8/layout/lProcess3"/>
    <dgm:cxn modelId="{5415F249-BD3C-45CF-8F92-EBCE119542B5}" type="presParOf" srcId="{B7B35924-B0FB-4F88-9461-5AAFEEAC5490}" destId="{4E287D6D-DFC1-4852-9735-10E99132DD09}" srcOrd="8" destOrd="0" presId="urn:microsoft.com/office/officeart/2005/8/layout/lProcess3"/>
    <dgm:cxn modelId="{3D53C2B2-FBDF-41E5-861C-355B4B56D2EC}" type="presParOf" srcId="{4E287D6D-DFC1-4852-9735-10E99132DD09}" destId="{E3618C47-205A-41B0-9332-F34278C8B702}" srcOrd="0" destOrd="0" presId="urn:microsoft.com/office/officeart/2005/8/layout/l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1E7E23-BC52-4CA9-BB0A-FD7F32F46D7F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0ABB2-0856-4DB8-9417-8C806204B3D2}">
      <dgm:prSet/>
      <dgm:spPr/>
      <dgm:t>
        <a:bodyPr/>
        <a:lstStyle/>
        <a:p>
          <a:pPr rtl="0"/>
          <a:r>
            <a:rPr lang="en-GB" dirty="0" smtClean="0"/>
            <a:t>Operates in a ‘</a:t>
          </a:r>
          <a:r>
            <a:rPr lang="en-GB" b="1" dirty="0" smtClean="0"/>
            <a:t>bottom-up</a:t>
          </a:r>
          <a:r>
            <a:rPr lang="en-GB" dirty="0" smtClean="0"/>
            <a:t>’ basis</a:t>
          </a:r>
          <a:endParaRPr lang="en-US" dirty="0"/>
        </a:p>
      </dgm:t>
    </dgm:pt>
    <dgm:pt modelId="{3202AE4C-F66F-4389-A7BB-6E5C05F429E2}" type="parTrans" cxnId="{4B3572DB-57A5-47B9-A867-0B324F6FEA13}">
      <dgm:prSet/>
      <dgm:spPr/>
      <dgm:t>
        <a:bodyPr/>
        <a:lstStyle/>
        <a:p>
          <a:endParaRPr lang="en-US"/>
        </a:p>
      </dgm:t>
    </dgm:pt>
    <dgm:pt modelId="{9524BF8A-2BAE-4336-A2CB-95CFE2809183}" type="sibTrans" cxnId="{4B3572DB-57A5-47B9-A867-0B324F6FEA13}">
      <dgm:prSet/>
      <dgm:spPr/>
      <dgm:t>
        <a:bodyPr/>
        <a:lstStyle/>
        <a:p>
          <a:endParaRPr lang="en-US"/>
        </a:p>
      </dgm:t>
    </dgm:pt>
    <dgm:pt modelId="{9C18C6D7-B386-4F06-958A-62F363597B3D}">
      <dgm:prSet/>
      <dgm:spPr/>
      <dgm:t>
        <a:bodyPr/>
        <a:lstStyle/>
        <a:p>
          <a:r>
            <a:rPr lang="en-GB" dirty="0" smtClean="0"/>
            <a:t>Open to </a:t>
          </a:r>
          <a:r>
            <a:rPr lang="en-GB" b="1" dirty="0" smtClean="0"/>
            <a:t>all research and innovation domains </a:t>
          </a:r>
          <a:r>
            <a:rPr lang="en-GB" dirty="0" smtClean="0"/>
            <a:t>– from basic research to market take-up </a:t>
          </a:r>
        </a:p>
      </dgm:t>
    </dgm:pt>
    <dgm:pt modelId="{67B9EF55-8FB1-4D49-8457-D0CB24BE3DE2}" type="parTrans" cxnId="{672038CF-7F63-415D-B24A-396C85F8C45F}">
      <dgm:prSet/>
      <dgm:spPr/>
      <dgm:t>
        <a:bodyPr/>
        <a:lstStyle/>
        <a:p>
          <a:endParaRPr lang="en-US"/>
        </a:p>
      </dgm:t>
    </dgm:pt>
    <dgm:pt modelId="{41E9016D-8EA6-4AE8-884B-A9F29EB9353B}" type="sibTrans" cxnId="{672038CF-7F63-415D-B24A-396C85F8C45F}">
      <dgm:prSet/>
      <dgm:spPr/>
      <dgm:t>
        <a:bodyPr/>
        <a:lstStyle/>
        <a:p>
          <a:endParaRPr lang="en-US"/>
        </a:p>
      </dgm:t>
    </dgm:pt>
    <dgm:pt modelId="{B73C8758-9831-47D0-8864-3CAD31E24F54}">
      <dgm:prSet/>
      <dgm:spPr/>
      <dgm:t>
        <a:bodyPr/>
        <a:lstStyle/>
        <a:p>
          <a:r>
            <a:rPr lang="en-GB" b="1" dirty="0" smtClean="0"/>
            <a:t>Mobility</a:t>
          </a:r>
          <a:r>
            <a:rPr lang="en-GB" dirty="0" smtClean="0"/>
            <a:t> is a key requirement</a:t>
          </a:r>
        </a:p>
      </dgm:t>
    </dgm:pt>
    <dgm:pt modelId="{145E0E49-DDB2-4DFE-BDDB-FAEC45CCEC93}" type="parTrans" cxnId="{DE37F6C2-FDD9-4AEA-ABD8-2338EC83484B}">
      <dgm:prSet/>
      <dgm:spPr/>
      <dgm:t>
        <a:bodyPr/>
        <a:lstStyle/>
        <a:p>
          <a:endParaRPr lang="en-US"/>
        </a:p>
      </dgm:t>
    </dgm:pt>
    <dgm:pt modelId="{917908E5-8BF9-4C36-84EE-4A339A65469F}" type="sibTrans" cxnId="{DE37F6C2-FDD9-4AEA-ABD8-2338EC83484B}">
      <dgm:prSet/>
      <dgm:spPr/>
      <dgm:t>
        <a:bodyPr/>
        <a:lstStyle/>
        <a:p>
          <a:endParaRPr lang="en-US"/>
        </a:p>
      </dgm:t>
    </dgm:pt>
    <dgm:pt modelId="{DE9412CF-80B7-4648-9E79-38352048C4E0}">
      <dgm:prSet/>
      <dgm:spPr/>
      <dgm:t>
        <a:bodyPr/>
        <a:lstStyle/>
        <a:p>
          <a:r>
            <a:rPr lang="en-GB" dirty="0" smtClean="0"/>
            <a:t>Aim: </a:t>
          </a:r>
          <a:r>
            <a:rPr lang="en-GB" b="1" dirty="0" smtClean="0"/>
            <a:t>develop new knowledge / enhance skills </a:t>
          </a:r>
          <a:r>
            <a:rPr lang="en-GB" dirty="0" smtClean="0"/>
            <a:t>of people behind research and innovation</a:t>
          </a:r>
        </a:p>
      </dgm:t>
    </dgm:pt>
    <dgm:pt modelId="{4F5D5DBC-65AB-4D85-9705-C4F939136217}" type="parTrans" cxnId="{9392907B-E52C-43AC-8F8F-6FAA33B606D4}">
      <dgm:prSet/>
      <dgm:spPr/>
      <dgm:t>
        <a:bodyPr/>
        <a:lstStyle/>
        <a:p>
          <a:endParaRPr lang="en-US"/>
        </a:p>
      </dgm:t>
    </dgm:pt>
    <dgm:pt modelId="{B430C32F-8A5A-49FC-8175-25A887B65686}" type="sibTrans" cxnId="{9392907B-E52C-43AC-8F8F-6FAA33B606D4}">
      <dgm:prSet/>
      <dgm:spPr/>
      <dgm:t>
        <a:bodyPr/>
        <a:lstStyle/>
        <a:p>
          <a:endParaRPr lang="en-US"/>
        </a:p>
      </dgm:t>
    </dgm:pt>
    <dgm:pt modelId="{3C813FE2-3A4E-4FB1-8CBF-BBF86A736BF3}">
      <dgm:prSet/>
      <dgm:spPr/>
      <dgm:t>
        <a:bodyPr/>
        <a:lstStyle/>
        <a:p>
          <a:r>
            <a:rPr lang="en-GB" b="1" dirty="0" smtClean="0"/>
            <a:t>Dissemination</a:t>
          </a:r>
          <a:r>
            <a:rPr lang="en-GB" dirty="0" smtClean="0"/>
            <a:t> and public engagement through public outreach activities</a:t>
          </a:r>
        </a:p>
      </dgm:t>
    </dgm:pt>
    <dgm:pt modelId="{1CADDEF2-E31B-4EEE-9200-545D9877DD63}" type="parTrans" cxnId="{C666D337-B0C9-4E23-99F2-80BC1D51F61D}">
      <dgm:prSet/>
      <dgm:spPr/>
      <dgm:t>
        <a:bodyPr/>
        <a:lstStyle/>
        <a:p>
          <a:endParaRPr lang="en-US"/>
        </a:p>
      </dgm:t>
    </dgm:pt>
    <dgm:pt modelId="{4D6171D4-319B-4AB4-A29B-85CD114B7687}" type="sibTrans" cxnId="{C666D337-B0C9-4E23-99F2-80BC1D51F61D}">
      <dgm:prSet/>
      <dgm:spPr/>
      <dgm:t>
        <a:bodyPr/>
        <a:lstStyle/>
        <a:p>
          <a:endParaRPr lang="en-US"/>
        </a:p>
      </dgm:t>
    </dgm:pt>
    <dgm:pt modelId="{1DFE3EFB-F042-4D79-BDD3-95CCBB6EEBB5}">
      <dgm:prSet/>
      <dgm:spPr/>
      <dgm:t>
        <a:bodyPr/>
        <a:lstStyle/>
        <a:p>
          <a:r>
            <a:rPr lang="en-GB" dirty="0" smtClean="0"/>
            <a:t>Total budget: €6.2bn (compared with €4.7bn in FP7)</a:t>
          </a:r>
        </a:p>
      </dgm:t>
    </dgm:pt>
    <dgm:pt modelId="{D1232C99-35B3-40DC-BD47-3B0633D88061}" type="parTrans" cxnId="{664737AD-2BCA-495F-A5EB-AF9ECC27754C}">
      <dgm:prSet/>
      <dgm:spPr/>
      <dgm:t>
        <a:bodyPr/>
        <a:lstStyle/>
        <a:p>
          <a:endParaRPr lang="en-US"/>
        </a:p>
      </dgm:t>
    </dgm:pt>
    <dgm:pt modelId="{33C2B54C-4B7E-4600-AF30-BF797A74DCAD}" type="sibTrans" cxnId="{664737AD-2BCA-495F-A5EB-AF9ECC27754C}">
      <dgm:prSet/>
      <dgm:spPr/>
      <dgm:t>
        <a:bodyPr/>
        <a:lstStyle/>
        <a:p>
          <a:endParaRPr lang="en-US"/>
        </a:p>
      </dgm:t>
    </dgm:pt>
    <dgm:pt modelId="{B7B35924-B0FB-4F88-9461-5AAFEEAC5490}" type="pres">
      <dgm:prSet presAssocID="{511E7E23-BC52-4CA9-BB0A-FD7F32F46D7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00F61D-9480-490B-BA33-285B8D959F2F}" type="pres">
      <dgm:prSet presAssocID="{1BC0ABB2-0856-4DB8-9417-8C806204B3D2}" presName="horFlow" presStyleCnt="0"/>
      <dgm:spPr/>
    </dgm:pt>
    <dgm:pt modelId="{DBB1226B-86E6-4F9A-864A-0792FF9C4637}" type="pres">
      <dgm:prSet presAssocID="{1BC0ABB2-0856-4DB8-9417-8C806204B3D2}" presName="bigChev" presStyleLbl="node1" presStyleIdx="0" presStyleCnt="6" custScaleX="432337"/>
      <dgm:spPr/>
      <dgm:t>
        <a:bodyPr/>
        <a:lstStyle/>
        <a:p>
          <a:endParaRPr lang="en-US"/>
        </a:p>
      </dgm:t>
    </dgm:pt>
    <dgm:pt modelId="{61E6E947-E5FD-41C2-8D39-FA89A3263CB1}" type="pres">
      <dgm:prSet presAssocID="{1BC0ABB2-0856-4DB8-9417-8C806204B3D2}" presName="vSp" presStyleCnt="0"/>
      <dgm:spPr/>
    </dgm:pt>
    <dgm:pt modelId="{064933F0-FA69-471C-87FA-7BB5672919EB}" type="pres">
      <dgm:prSet presAssocID="{9C18C6D7-B386-4F06-958A-62F363597B3D}" presName="horFlow" presStyleCnt="0"/>
      <dgm:spPr/>
    </dgm:pt>
    <dgm:pt modelId="{CB1F9CD0-FDC3-4BB6-8CEE-BA72566A91DE}" type="pres">
      <dgm:prSet presAssocID="{9C18C6D7-B386-4F06-958A-62F363597B3D}" presName="bigChev" presStyleLbl="node1" presStyleIdx="1" presStyleCnt="6" custScaleX="432842"/>
      <dgm:spPr/>
      <dgm:t>
        <a:bodyPr/>
        <a:lstStyle/>
        <a:p>
          <a:endParaRPr lang="en-US"/>
        </a:p>
      </dgm:t>
    </dgm:pt>
    <dgm:pt modelId="{B0193B22-2688-4A26-806D-0F53D876BB46}" type="pres">
      <dgm:prSet presAssocID="{9C18C6D7-B386-4F06-958A-62F363597B3D}" presName="vSp" presStyleCnt="0"/>
      <dgm:spPr/>
    </dgm:pt>
    <dgm:pt modelId="{27D351CB-1079-4F88-82EF-834636D04F75}" type="pres">
      <dgm:prSet presAssocID="{B73C8758-9831-47D0-8864-3CAD31E24F54}" presName="horFlow" presStyleCnt="0"/>
      <dgm:spPr/>
    </dgm:pt>
    <dgm:pt modelId="{3BB73F14-F587-4106-ACF0-9AAAD0B3ABF8}" type="pres">
      <dgm:prSet presAssocID="{B73C8758-9831-47D0-8864-3CAD31E24F54}" presName="bigChev" presStyleLbl="node1" presStyleIdx="2" presStyleCnt="6" custScaleX="432842"/>
      <dgm:spPr/>
      <dgm:t>
        <a:bodyPr/>
        <a:lstStyle/>
        <a:p>
          <a:endParaRPr lang="en-US"/>
        </a:p>
      </dgm:t>
    </dgm:pt>
    <dgm:pt modelId="{3F8D5FE9-3C25-4CEB-93AB-F029622054AB}" type="pres">
      <dgm:prSet presAssocID="{B73C8758-9831-47D0-8864-3CAD31E24F54}" presName="vSp" presStyleCnt="0"/>
      <dgm:spPr/>
    </dgm:pt>
    <dgm:pt modelId="{81E8FDA1-5F16-471B-B941-DE7F8C6B3AD9}" type="pres">
      <dgm:prSet presAssocID="{DE9412CF-80B7-4648-9E79-38352048C4E0}" presName="horFlow" presStyleCnt="0"/>
      <dgm:spPr/>
    </dgm:pt>
    <dgm:pt modelId="{945F5D8C-8AFF-4750-AE29-D79737E77919}" type="pres">
      <dgm:prSet presAssocID="{DE9412CF-80B7-4648-9E79-38352048C4E0}" presName="bigChev" presStyleLbl="node1" presStyleIdx="3" presStyleCnt="6" custScaleX="432842"/>
      <dgm:spPr/>
      <dgm:t>
        <a:bodyPr/>
        <a:lstStyle/>
        <a:p>
          <a:endParaRPr lang="en-US"/>
        </a:p>
      </dgm:t>
    </dgm:pt>
    <dgm:pt modelId="{4D598CFC-79C7-4963-B72F-063183DF7BF7}" type="pres">
      <dgm:prSet presAssocID="{DE9412CF-80B7-4648-9E79-38352048C4E0}" presName="vSp" presStyleCnt="0"/>
      <dgm:spPr/>
    </dgm:pt>
    <dgm:pt modelId="{4F158038-051C-44C6-84A3-A9EF58E01A79}" type="pres">
      <dgm:prSet presAssocID="{3C813FE2-3A4E-4FB1-8CBF-BBF86A736BF3}" presName="horFlow" presStyleCnt="0"/>
      <dgm:spPr/>
    </dgm:pt>
    <dgm:pt modelId="{79DC85D3-1176-4099-A502-A2FFFF898BD7}" type="pres">
      <dgm:prSet presAssocID="{3C813FE2-3A4E-4FB1-8CBF-BBF86A736BF3}" presName="bigChev" presStyleLbl="node1" presStyleIdx="4" presStyleCnt="6" custScaleX="432842"/>
      <dgm:spPr/>
      <dgm:t>
        <a:bodyPr/>
        <a:lstStyle/>
        <a:p>
          <a:endParaRPr lang="en-US"/>
        </a:p>
      </dgm:t>
    </dgm:pt>
    <dgm:pt modelId="{287B8AFB-E93E-46D0-A360-DB5F7D8D650D}" type="pres">
      <dgm:prSet presAssocID="{3C813FE2-3A4E-4FB1-8CBF-BBF86A736BF3}" presName="vSp" presStyleCnt="0"/>
      <dgm:spPr/>
    </dgm:pt>
    <dgm:pt modelId="{BCDD2CC3-1C50-4EA8-9FB9-0317F16DC099}" type="pres">
      <dgm:prSet presAssocID="{1DFE3EFB-F042-4D79-BDD3-95CCBB6EEBB5}" presName="horFlow" presStyleCnt="0"/>
      <dgm:spPr/>
    </dgm:pt>
    <dgm:pt modelId="{402507C0-2A21-4168-994D-8B7426451665}" type="pres">
      <dgm:prSet presAssocID="{1DFE3EFB-F042-4D79-BDD3-95CCBB6EEBB5}" presName="bigChev" presStyleLbl="node1" presStyleIdx="5" presStyleCnt="6" custScaleX="432842"/>
      <dgm:spPr/>
      <dgm:t>
        <a:bodyPr/>
        <a:lstStyle/>
        <a:p>
          <a:endParaRPr lang="en-US"/>
        </a:p>
      </dgm:t>
    </dgm:pt>
  </dgm:ptLst>
  <dgm:cxnLst>
    <dgm:cxn modelId="{50508370-7AB6-4548-9DFE-7A3F8073D704}" type="presOf" srcId="{9C18C6D7-B386-4F06-958A-62F363597B3D}" destId="{CB1F9CD0-FDC3-4BB6-8CEE-BA72566A91DE}" srcOrd="0" destOrd="0" presId="urn:microsoft.com/office/officeart/2005/8/layout/lProcess3"/>
    <dgm:cxn modelId="{91B1C4F4-BC54-4374-876C-C29995091172}" type="presOf" srcId="{B73C8758-9831-47D0-8864-3CAD31E24F54}" destId="{3BB73F14-F587-4106-ACF0-9AAAD0B3ABF8}" srcOrd="0" destOrd="0" presId="urn:microsoft.com/office/officeart/2005/8/layout/lProcess3"/>
    <dgm:cxn modelId="{C9478503-9C7C-43F2-A8EA-988B3C1271E0}" type="presOf" srcId="{1BC0ABB2-0856-4DB8-9417-8C806204B3D2}" destId="{DBB1226B-86E6-4F9A-864A-0792FF9C4637}" srcOrd="0" destOrd="0" presId="urn:microsoft.com/office/officeart/2005/8/layout/lProcess3"/>
    <dgm:cxn modelId="{04F21E01-28D2-4555-A82A-3F7CB11993AD}" type="presOf" srcId="{511E7E23-BC52-4CA9-BB0A-FD7F32F46D7F}" destId="{B7B35924-B0FB-4F88-9461-5AAFEEAC5490}" srcOrd="0" destOrd="0" presId="urn:microsoft.com/office/officeart/2005/8/layout/lProcess3"/>
    <dgm:cxn modelId="{B0427769-5321-4EA7-B397-DF1A47089DAC}" type="presOf" srcId="{3C813FE2-3A4E-4FB1-8CBF-BBF86A736BF3}" destId="{79DC85D3-1176-4099-A502-A2FFFF898BD7}" srcOrd="0" destOrd="0" presId="urn:microsoft.com/office/officeart/2005/8/layout/lProcess3"/>
    <dgm:cxn modelId="{9A4E4650-D759-463E-8DFE-7CC946D057D6}" type="presOf" srcId="{1DFE3EFB-F042-4D79-BDD3-95CCBB6EEBB5}" destId="{402507C0-2A21-4168-994D-8B7426451665}" srcOrd="0" destOrd="0" presId="urn:microsoft.com/office/officeart/2005/8/layout/lProcess3"/>
    <dgm:cxn modelId="{DE37F6C2-FDD9-4AEA-ABD8-2338EC83484B}" srcId="{511E7E23-BC52-4CA9-BB0A-FD7F32F46D7F}" destId="{B73C8758-9831-47D0-8864-3CAD31E24F54}" srcOrd="2" destOrd="0" parTransId="{145E0E49-DDB2-4DFE-BDDB-FAEC45CCEC93}" sibTransId="{917908E5-8BF9-4C36-84EE-4A339A65469F}"/>
    <dgm:cxn modelId="{9392907B-E52C-43AC-8F8F-6FAA33B606D4}" srcId="{511E7E23-BC52-4CA9-BB0A-FD7F32F46D7F}" destId="{DE9412CF-80B7-4648-9E79-38352048C4E0}" srcOrd="3" destOrd="0" parTransId="{4F5D5DBC-65AB-4D85-9705-C4F939136217}" sibTransId="{B430C32F-8A5A-49FC-8175-25A887B65686}"/>
    <dgm:cxn modelId="{664737AD-2BCA-495F-A5EB-AF9ECC27754C}" srcId="{511E7E23-BC52-4CA9-BB0A-FD7F32F46D7F}" destId="{1DFE3EFB-F042-4D79-BDD3-95CCBB6EEBB5}" srcOrd="5" destOrd="0" parTransId="{D1232C99-35B3-40DC-BD47-3B0633D88061}" sibTransId="{33C2B54C-4B7E-4600-AF30-BF797A74DCAD}"/>
    <dgm:cxn modelId="{4B3572DB-57A5-47B9-A867-0B324F6FEA13}" srcId="{511E7E23-BC52-4CA9-BB0A-FD7F32F46D7F}" destId="{1BC0ABB2-0856-4DB8-9417-8C806204B3D2}" srcOrd="0" destOrd="0" parTransId="{3202AE4C-F66F-4389-A7BB-6E5C05F429E2}" sibTransId="{9524BF8A-2BAE-4336-A2CB-95CFE2809183}"/>
    <dgm:cxn modelId="{C666D337-B0C9-4E23-99F2-80BC1D51F61D}" srcId="{511E7E23-BC52-4CA9-BB0A-FD7F32F46D7F}" destId="{3C813FE2-3A4E-4FB1-8CBF-BBF86A736BF3}" srcOrd="4" destOrd="0" parTransId="{1CADDEF2-E31B-4EEE-9200-545D9877DD63}" sibTransId="{4D6171D4-319B-4AB4-A29B-85CD114B7687}"/>
    <dgm:cxn modelId="{08D93541-10D8-4A8D-88B7-E6AB1C93615D}" type="presOf" srcId="{DE9412CF-80B7-4648-9E79-38352048C4E0}" destId="{945F5D8C-8AFF-4750-AE29-D79737E77919}" srcOrd="0" destOrd="0" presId="urn:microsoft.com/office/officeart/2005/8/layout/lProcess3"/>
    <dgm:cxn modelId="{672038CF-7F63-415D-B24A-396C85F8C45F}" srcId="{511E7E23-BC52-4CA9-BB0A-FD7F32F46D7F}" destId="{9C18C6D7-B386-4F06-958A-62F363597B3D}" srcOrd="1" destOrd="0" parTransId="{67B9EF55-8FB1-4D49-8457-D0CB24BE3DE2}" sibTransId="{41E9016D-8EA6-4AE8-884B-A9F29EB9353B}"/>
    <dgm:cxn modelId="{DA37241C-E4B7-4C6E-B1BC-0B93D2B6DBC8}" type="presParOf" srcId="{B7B35924-B0FB-4F88-9461-5AAFEEAC5490}" destId="{2E00F61D-9480-490B-BA33-285B8D959F2F}" srcOrd="0" destOrd="0" presId="urn:microsoft.com/office/officeart/2005/8/layout/lProcess3"/>
    <dgm:cxn modelId="{2B0AE2A2-7BF7-46B9-AA37-7BCE94672BF1}" type="presParOf" srcId="{2E00F61D-9480-490B-BA33-285B8D959F2F}" destId="{DBB1226B-86E6-4F9A-864A-0792FF9C4637}" srcOrd="0" destOrd="0" presId="urn:microsoft.com/office/officeart/2005/8/layout/lProcess3"/>
    <dgm:cxn modelId="{07DDA145-70C4-4DC6-88BD-AC57E53F6B7C}" type="presParOf" srcId="{B7B35924-B0FB-4F88-9461-5AAFEEAC5490}" destId="{61E6E947-E5FD-41C2-8D39-FA89A3263CB1}" srcOrd="1" destOrd="0" presId="urn:microsoft.com/office/officeart/2005/8/layout/lProcess3"/>
    <dgm:cxn modelId="{68ED7AED-10E9-4659-A137-97E2A44F7882}" type="presParOf" srcId="{B7B35924-B0FB-4F88-9461-5AAFEEAC5490}" destId="{064933F0-FA69-471C-87FA-7BB5672919EB}" srcOrd="2" destOrd="0" presId="urn:microsoft.com/office/officeart/2005/8/layout/lProcess3"/>
    <dgm:cxn modelId="{F94DB7DF-039A-4D52-8DF3-C151BB245C2C}" type="presParOf" srcId="{064933F0-FA69-471C-87FA-7BB5672919EB}" destId="{CB1F9CD0-FDC3-4BB6-8CEE-BA72566A91DE}" srcOrd="0" destOrd="0" presId="urn:microsoft.com/office/officeart/2005/8/layout/lProcess3"/>
    <dgm:cxn modelId="{D2820176-ABBB-40DD-BECD-476C368ADBCC}" type="presParOf" srcId="{B7B35924-B0FB-4F88-9461-5AAFEEAC5490}" destId="{B0193B22-2688-4A26-806D-0F53D876BB46}" srcOrd="3" destOrd="0" presId="urn:microsoft.com/office/officeart/2005/8/layout/lProcess3"/>
    <dgm:cxn modelId="{D2813D4D-75EB-41A7-80CF-40223C315E3C}" type="presParOf" srcId="{B7B35924-B0FB-4F88-9461-5AAFEEAC5490}" destId="{27D351CB-1079-4F88-82EF-834636D04F75}" srcOrd="4" destOrd="0" presId="urn:microsoft.com/office/officeart/2005/8/layout/lProcess3"/>
    <dgm:cxn modelId="{CF8103D2-E040-4D5C-A8AF-611A1DA7FC82}" type="presParOf" srcId="{27D351CB-1079-4F88-82EF-834636D04F75}" destId="{3BB73F14-F587-4106-ACF0-9AAAD0B3ABF8}" srcOrd="0" destOrd="0" presId="urn:microsoft.com/office/officeart/2005/8/layout/lProcess3"/>
    <dgm:cxn modelId="{74B5D784-D888-4B9F-9082-F6BFC66FC6B5}" type="presParOf" srcId="{B7B35924-B0FB-4F88-9461-5AAFEEAC5490}" destId="{3F8D5FE9-3C25-4CEB-93AB-F029622054AB}" srcOrd="5" destOrd="0" presId="urn:microsoft.com/office/officeart/2005/8/layout/lProcess3"/>
    <dgm:cxn modelId="{7164D854-430C-4FE8-B726-8A0DA6A7BC92}" type="presParOf" srcId="{B7B35924-B0FB-4F88-9461-5AAFEEAC5490}" destId="{81E8FDA1-5F16-471B-B941-DE7F8C6B3AD9}" srcOrd="6" destOrd="0" presId="urn:microsoft.com/office/officeart/2005/8/layout/lProcess3"/>
    <dgm:cxn modelId="{12AF9CF2-806B-4A13-977A-527EE999433B}" type="presParOf" srcId="{81E8FDA1-5F16-471B-B941-DE7F8C6B3AD9}" destId="{945F5D8C-8AFF-4750-AE29-D79737E77919}" srcOrd="0" destOrd="0" presId="urn:microsoft.com/office/officeart/2005/8/layout/lProcess3"/>
    <dgm:cxn modelId="{7EB8B55D-B015-4401-B125-D56AC25C33B5}" type="presParOf" srcId="{B7B35924-B0FB-4F88-9461-5AAFEEAC5490}" destId="{4D598CFC-79C7-4963-B72F-063183DF7BF7}" srcOrd="7" destOrd="0" presId="urn:microsoft.com/office/officeart/2005/8/layout/lProcess3"/>
    <dgm:cxn modelId="{DBC0AFAD-8E04-4CC6-9432-1D8B31DD32FA}" type="presParOf" srcId="{B7B35924-B0FB-4F88-9461-5AAFEEAC5490}" destId="{4F158038-051C-44C6-84A3-A9EF58E01A79}" srcOrd="8" destOrd="0" presId="urn:microsoft.com/office/officeart/2005/8/layout/lProcess3"/>
    <dgm:cxn modelId="{DA928E2F-CAF1-49FC-878A-1D5559B0028B}" type="presParOf" srcId="{4F158038-051C-44C6-84A3-A9EF58E01A79}" destId="{79DC85D3-1176-4099-A502-A2FFFF898BD7}" srcOrd="0" destOrd="0" presId="urn:microsoft.com/office/officeart/2005/8/layout/lProcess3"/>
    <dgm:cxn modelId="{51250126-8C64-42E0-9F44-9891A17B51EA}" type="presParOf" srcId="{B7B35924-B0FB-4F88-9461-5AAFEEAC5490}" destId="{287B8AFB-E93E-46D0-A360-DB5F7D8D650D}" srcOrd="9" destOrd="0" presId="urn:microsoft.com/office/officeart/2005/8/layout/lProcess3"/>
    <dgm:cxn modelId="{BD26EBF1-5271-4427-A013-BA2AACFED3B6}" type="presParOf" srcId="{B7B35924-B0FB-4F88-9461-5AAFEEAC5490}" destId="{BCDD2CC3-1C50-4EA8-9FB9-0317F16DC099}" srcOrd="10" destOrd="0" presId="urn:microsoft.com/office/officeart/2005/8/layout/lProcess3"/>
    <dgm:cxn modelId="{09D6036B-8291-48AD-BCDD-D46E5478CA30}" type="presParOf" srcId="{BCDD2CC3-1C50-4EA8-9FB9-0317F16DC099}" destId="{402507C0-2A21-4168-994D-8B7426451665}" srcOrd="0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E7E23-BC52-4CA9-BB0A-FD7F32F46D7F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0ABB2-0856-4DB8-9417-8C806204B3D2}">
      <dgm:prSet/>
      <dgm:spPr/>
      <dgm:t>
        <a:bodyPr/>
        <a:lstStyle/>
        <a:p>
          <a:pPr rtl="0"/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Simplification and rationalisation of activities</a:t>
          </a:r>
          <a:endParaRPr lang="en-US" dirty="0"/>
        </a:p>
      </dgm:t>
    </dgm:pt>
    <dgm:pt modelId="{3202AE4C-F66F-4389-A7BB-6E5C05F429E2}" type="parTrans" cxnId="{4B3572DB-57A5-47B9-A867-0B324F6FEA13}">
      <dgm:prSet/>
      <dgm:spPr/>
      <dgm:t>
        <a:bodyPr/>
        <a:lstStyle/>
        <a:p>
          <a:endParaRPr lang="en-US"/>
        </a:p>
      </dgm:t>
    </dgm:pt>
    <dgm:pt modelId="{9524BF8A-2BAE-4336-A2CB-95CFE2809183}" type="sibTrans" cxnId="{4B3572DB-57A5-47B9-A867-0B324F6FEA13}">
      <dgm:prSet/>
      <dgm:spPr/>
      <dgm:t>
        <a:bodyPr/>
        <a:lstStyle/>
        <a:p>
          <a:endParaRPr lang="en-US"/>
        </a:p>
      </dgm:t>
    </dgm:pt>
    <dgm:pt modelId="{D0F28DE9-C098-44E1-A53F-360B993A8386}">
      <dgm:prSet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Improved participation of businesses and other socio-economic actors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D84424-C1E7-49C4-9B10-1B3784B2AE24}" type="parTrans" cxnId="{9916FA83-8F37-4824-924F-16B206099C2D}">
      <dgm:prSet/>
      <dgm:spPr/>
      <dgm:t>
        <a:bodyPr/>
        <a:lstStyle/>
        <a:p>
          <a:endParaRPr lang="en-US"/>
        </a:p>
      </dgm:t>
    </dgm:pt>
    <dgm:pt modelId="{7B003454-98C7-49BA-88FD-5E7F6AD3DAC3}" type="sibTrans" cxnId="{9916FA83-8F37-4824-924F-16B206099C2D}">
      <dgm:prSet/>
      <dgm:spPr/>
      <dgm:t>
        <a:bodyPr/>
        <a:lstStyle/>
        <a:p>
          <a:endParaRPr lang="en-US"/>
        </a:p>
      </dgm:t>
    </dgm:pt>
    <dgm:pt modelId="{8351C49A-D47A-4398-BE3C-5C420238CE2A}">
      <dgm:prSet/>
      <dgm:spPr/>
      <dgm:t>
        <a:bodyPr/>
        <a:lstStyle/>
        <a:p>
          <a:r>
            <a:rPr lang="en-GB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Increased possibility of portability of grants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ADE996-7AF6-425F-AECD-EE71B1F9DC24}" type="parTrans" cxnId="{626DABB8-0742-4D65-9F0E-97109BD6710E}">
      <dgm:prSet/>
      <dgm:spPr/>
      <dgm:t>
        <a:bodyPr/>
        <a:lstStyle/>
        <a:p>
          <a:endParaRPr lang="en-US"/>
        </a:p>
      </dgm:t>
    </dgm:pt>
    <dgm:pt modelId="{1A8B816E-9E93-4071-855F-40E9F08394CD}" type="sibTrans" cxnId="{626DABB8-0742-4D65-9F0E-97109BD6710E}">
      <dgm:prSet/>
      <dgm:spPr/>
      <dgm:t>
        <a:bodyPr/>
        <a:lstStyle/>
        <a:p>
          <a:endParaRPr lang="en-US"/>
        </a:p>
      </dgm:t>
    </dgm:pt>
    <dgm:pt modelId="{1038666A-3E42-44DB-9280-F75721F5E46B}">
      <dgm:prSet/>
      <dgm:spPr/>
      <dgm:t>
        <a:bodyPr/>
        <a:lstStyle/>
        <a:p>
          <a:r>
            <a: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Stronger emphasis on communicating results and on outreach activities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282A5BE-F0CB-4F37-9778-CF050681BCAF}" type="parTrans" cxnId="{FB352360-6F72-4B98-83B9-33596349E31B}">
      <dgm:prSet/>
      <dgm:spPr/>
      <dgm:t>
        <a:bodyPr/>
        <a:lstStyle/>
        <a:p>
          <a:endParaRPr lang="en-US"/>
        </a:p>
      </dgm:t>
    </dgm:pt>
    <dgm:pt modelId="{B6DDFB3A-DCDC-4E5F-9518-4AF42EAC700A}" type="sibTrans" cxnId="{FB352360-6F72-4B98-83B9-33596349E31B}">
      <dgm:prSet/>
      <dgm:spPr/>
      <dgm:t>
        <a:bodyPr/>
        <a:lstStyle/>
        <a:p>
          <a:endParaRPr lang="en-US"/>
        </a:p>
      </dgm:t>
    </dgm:pt>
    <dgm:pt modelId="{B7B35924-B0FB-4F88-9461-5AAFEEAC5490}" type="pres">
      <dgm:prSet presAssocID="{511E7E23-BC52-4CA9-BB0A-FD7F32F46D7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00F61D-9480-490B-BA33-285B8D959F2F}" type="pres">
      <dgm:prSet presAssocID="{1BC0ABB2-0856-4DB8-9417-8C806204B3D2}" presName="horFlow" presStyleCnt="0"/>
      <dgm:spPr/>
    </dgm:pt>
    <dgm:pt modelId="{DBB1226B-86E6-4F9A-864A-0792FF9C4637}" type="pres">
      <dgm:prSet presAssocID="{1BC0ABB2-0856-4DB8-9417-8C806204B3D2}" presName="bigChev" presStyleLbl="node1" presStyleIdx="0" presStyleCnt="4" custScaleX="369681"/>
      <dgm:spPr/>
      <dgm:t>
        <a:bodyPr/>
        <a:lstStyle/>
        <a:p>
          <a:endParaRPr lang="en-US"/>
        </a:p>
      </dgm:t>
    </dgm:pt>
    <dgm:pt modelId="{61E6E947-E5FD-41C2-8D39-FA89A3263CB1}" type="pres">
      <dgm:prSet presAssocID="{1BC0ABB2-0856-4DB8-9417-8C806204B3D2}" presName="vSp" presStyleCnt="0"/>
      <dgm:spPr/>
    </dgm:pt>
    <dgm:pt modelId="{8F275F9A-0E32-474D-A395-F37AA276DCD7}" type="pres">
      <dgm:prSet presAssocID="{D0F28DE9-C098-44E1-A53F-360B993A8386}" presName="horFlow" presStyleCnt="0"/>
      <dgm:spPr/>
    </dgm:pt>
    <dgm:pt modelId="{FC6F0206-CA3C-4F5E-B346-9081979B49A4}" type="pres">
      <dgm:prSet presAssocID="{D0F28DE9-C098-44E1-A53F-360B993A8386}" presName="bigChev" presStyleLbl="node1" presStyleIdx="1" presStyleCnt="4" custScaleX="369841"/>
      <dgm:spPr/>
      <dgm:t>
        <a:bodyPr/>
        <a:lstStyle/>
        <a:p>
          <a:endParaRPr lang="en-US"/>
        </a:p>
      </dgm:t>
    </dgm:pt>
    <dgm:pt modelId="{4E505C96-AD03-48DC-81E8-802120B7074C}" type="pres">
      <dgm:prSet presAssocID="{D0F28DE9-C098-44E1-A53F-360B993A8386}" presName="vSp" presStyleCnt="0"/>
      <dgm:spPr/>
    </dgm:pt>
    <dgm:pt modelId="{0E6ACEDF-9562-4782-B7C8-28B11C94F8E8}" type="pres">
      <dgm:prSet presAssocID="{8351C49A-D47A-4398-BE3C-5C420238CE2A}" presName="horFlow" presStyleCnt="0"/>
      <dgm:spPr/>
    </dgm:pt>
    <dgm:pt modelId="{DA1D3B80-338D-4EAA-9358-DF1440718DA3}" type="pres">
      <dgm:prSet presAssocID="{8351C49A-D47A-4398-BE3C-5C420238CE2A}" presName="bigChev" presStyleLbl="node1" presStyleIdx="2" presStyleCnt="4" custScaleX="369841"/>
      <dgm:spPr/>
      <dgm:t>
        <a:bodyPr/>
        <a:lstStyle/>
        <a:p>
          <a:endParaRPr lang="en-US"/>
        </a:p>
      </dgm:t>
    </dgm:pt>
    <dgm:pt modelId="{2C108973-F455-4F70-A518-1CF6CE7158CD}" type="pres">
      <dgm:prSet presAssocID="{8351C49A-D47A-4398-BE3C-5C420238CE2A}" presName="vSp" presStyleCnt="0"/>
      <dgm:spPr/>
    </dgm:pt>
    <dgm:pt modelId="{68571C02-1B7E-476C-8E08-0293E8CD40ED}" type="pres">
      <dgm:prSet presAssocID="{1038666A-3E42-44DB-9280-F75721F5E46B}" presName="horFlow" presStyleCnt="0"/>
      <dgm:spPr/>
    </dgm:pt>
    <dgm:pt modelId="{F1FB6A5C-82FA-46E6-88D4-87F6CC5BFD93}" type="pres">
      <dgm:prSet presAssocID="{1038666A-3E42-44DB-9280-F75721F5E46B}" presName="bigChev" presStyleLbl="node1" presStyleIdx="3" presStyleCnt="4" custScaleX="369841"/>
      <dgm:spPr/>
      <dgm:t>
        <a:bodyPr/>
        <a:lstStyle/>
        <a:p>
          <a:endParaRPr lang="en-US"/>
        </a:p>
      </dgm:t>
    </dgm:pt>
  </dgm:ptLst>
  <dgm:cxnLst>
    <dgm:cxn modelId="{626DABB8-0742-4D65-9F0E-97109BD6710E}" srcId="{511E7E23-BC52-4CA9-BB0A-FD7F32F46D7F}" destId="{8351C49A-D47A-4398-BE3C-5C420238CE2A}" srcOrd="2" destOrd="0" parTransId="{D7ADE996-7AF6-425F-AECD-EE71B1F9DC24}" sibTransId="{1A8B816E-9E93-4071-855F-40E9F08394CD}"/>
    <dgm:cxn modelId="{45F2F495-E33A-4C52-A5C6-83ABFC78B4D5}" type="presOf" srcId="{1038666A-3E42-44DB-9280-F75721F5E46B}" destId="{F1FB6A5C-82FA-46E6-88D4-87F6CC5BFD93}" srcOrd="0" destOrd="0" presId="urn:microsoft.com/office/officeart/2005/8/layout/lProcess3"/>
    <dgm:cxn modelId="{AF08BFC5-4B87-4F62-80F2-37A1445B44C5}" type="presOf" srcId="{1BC0ABB2-0856-4DB8-9417-8C806204B3D2}" destId="{DBB1226B-86E6-4F9A-864A-0792FF9C4637}" srcOrd="0" destOrd="0" presId="urn:microsoft.com/office/officeart/2005/8/layout/lProcess3"/>
    <dgm:cxn modelId="{FB352360-6F72-4B98-83B9-33596349E31B}" srcId="{511E7E23-BC52-4CA9-BB0A-FD7F32F46D7F}" destId="{1038666A-3E42-44DB-9280-F75721F5E46B}" srcOrd="3" destOrd="0" parTransId="{C282A5BE-F0CB-4F37-9778-CF050681BCAF}" sibTransId="{B6DDFB3A-DCDC-4E5F-9518-4AF42EAC700A}"/>
    <dgm:cxn modelId="{4B3572DB-57A5-47B9-A867-0B324F6FEA13}" srcId="{511E7E23-BC52-4CA9-BB0A-FD7F32F46D7F}" destId="{1BC0ABB2-0856-4DB8-9417-8C806204B3D2}" srcOrd="0" destOrd="0" parTransId="{3202AE4C-F66F-4389-A7BB-6E5C05F429E2}" sibTransId="{9524BF8A-2BAE-4336-A2CB-95CFE2809183}"/>
    <dgm:cxn modelId="{0722284F-F316-4C48-9DC9-F272B08F9A1E}" type="presOf" srcId="{D0F28DE9-C098-44E1-A53F-360B993A8386}" destId="{FC6F0206-CA3C-4F5E-B346-9081979B49A4}" srcOrd="0" destOrd="0" presId="urn:microsoft.com/office/officeart/2005/8/layout/lProcess3"/>
    <dgm:cxn modelId="{5725716F-EC7C-4801-B1C5-CAD779C7B444}" type="presOf" srcId="{511E7E23-BC52-4CA9-BB0A-FD7F32F46D7F}" destId="{B7B35924-B0FB-4F88-9461-5AAFEEAC5490}" srcOrd="0" destOrd="0" presId="urn:microsoft.com/office/officeart/2005/8/layout/lProcess3"/>
    <dgm:cxn modelId="{3007503D-D6D0-4638-8B13-C03CF3609FD7}" type="presOf" srcId="{8351C49A-D47A-4398-BE3C-5C420238CE2A}" destId="{DA1D3B80-338D-4EAA-9358-DF1440718DA3}" srcOrd="0" destOrd="0" presId="urn:microsoft.com/office/officeart/2005/8/layout/lProcess3"/>
    <dgm:cxn modelId="{9916FA83-8F37-4824-924F-16B206099C2D}" srcId="{511E7E23-BC52-4CA9-BB0A-FD7F32F46D7F}" destId="{D0F28DE9-C098-44E1-A53F-360B993A8386}" srcOrd="1" destOrd="0" parTransId="{17D84424-C1E7-49C4-9B10-1B3784B2AE24}" sibTransId="{7B003454-98C7-49BA-88FD-5E7F6AD3DAC3}"/>
    <dgm:cxn modelId="{5D5989DF-82F3-4643-A410-BE59FFECAC03}" type="presParOf" srcId="{B7B35924-B0FB-4F88-9461-5AAFEEAC5490}" destId="{2E00F61D-9480-490B-BA33-285B8D959F2F}" srcOrd="0" destOrd="0" presId="urn:microsoft.com/office/officeart/2005/8/layout/lProcess3"/>
    <dgm:cxn modelId="{4DAC7E44-D5E6-4BD9-BA1D-61FA2082E4AE}" type="presParOf" srcId="{2E00F61D-9480-490B-BA33-285B8D959F2F}" destId="{DBB1226B-86E6-4F9A-864A-0792FF9C4637}" srcOrd="0" destOrd="0" presId="urn:microsoft.com/office/officeart/2005/8/layout/lProcess3"/>
    <dgm:cxn modelId="{DE6BA32E-2A98-4DCB-A716-6D3BE2CCE96D}" type="presParOf" srcId="{B7B35924-B0FB-4F88-9461-5AAFEEAC5490}" destId="{61E6E947-E5FD-41C2-8D39-FA89A3263CB1}" srcOrd="1" destOrd="0" presId="urn:microsoft.com/office/officeart/2005/8/layout/lProcess3"/>
    <dgm:cxn modelId="{E7A78491-2D99-4863-A191-2C04F38DC753}" type="presParOf" srcId="{B7B35924-B0FB-4F88-9461-5AAFEEAC5490}" destId="{8F275F9A-0E32-474D-A395-F37AA276DCD7}" srcOrd="2" destOrd="0" presId="urn:microsoft.com/office/officeart/2005/8/layout/lProcess3"/>
    <dgm:cxn modelId="{0A4CD431-A6CA-49C8-ADFE-DF1A5174AF7A}" type="presParOf" srcId="{8F275F9A-0E32-474D-A395-F37AA276DCD7}" destId="{FC6F0206-CA3C-4F5E-B346-9081979B49A4}" srcOrd="0" destOrd="0" presId="urn:microsoft.com/office/officeart/2005/8/layout/lProcess3"/>
    <dgm:cxn modelId="{313159C1-B744-49B1-91C6-FF0C60EE922E}" type="presParOf" srcId="{B7B35924-B0FB-4F88-9461-5AAFEEAC5490}" destId="{4E505C96-AD03-48DC-81E8-802120B7074C}" srcOrd="3" destOrd="0" presId="urn:microsoft.com/office/officeart/2005/8/layout/lProcess3"/>
    <dgm:cxn modelId="{BF4D37C5-91DB-4E17-AE93-38784C8ED73C}" type="presParOf" srcId="{B7B35924-B0FB-4F88-9461-5AAFEEAC5490}" destId="{0E6ACEDF-9562-4782-B7C8-28B11C94F8E8}" srcOrd="4" destOrd="0" presId="urn:microsoft.com/office/officeart/2005/8/layout/lProcess3"/>
    <dgm:cxn modelId="{30FDDA9B-CE7D-4480-90F7-81D90CA9D6FD}" type="presParOf" srcId="{0E6ACEDF-9562-4782-B7C8-28B11C94F8E8}" destId="{DA1D3B80-338D-4EAA-9358-DF1440718DA3}" srcOrd="0" destOrd="0" presId="urn:microsoft.com/office/officeart/2005/8/layout/lProcess3"/>
    <dgm:cxn modelId="{134DC729-0ED1-4073-93E8-879B668989F7}" type="presParOf" srcId="{B7B35924-B0FB-4F88-9461-5AAFEEAC5490}" destId="{2C108973-F455-4F70-A518-1CF6CE7158CD}" srcOrd="5" destOrd="0" presId="urn:microsoft.com/office/officeart/2005/8/layout/lProcess3"/>
    <dgm:cxn modelId="{43A375B4-A268-44DC-BF8C-5430CD5DD4CA}" type="presParOf" srcId="{B7B35924-B0FB-4F88-9461-5AAFEEAC5490}" destId="{68571C02-1B7E-476C-8E08-0293E8CD40ED}" srcOrd="6" destOrd="0" presId="urn:microsoft.com/office/officeart/2005/8/layout/lProcess3"/>
    <dgm:cxn modelId="{2989DCB9-29AA-4FB0-8280-86762A767911}" type="presParOf" srcId="{68571C02-1B7E-476C-8E08-0293E8CD40ED}" destId="{F1FB6A5C-82FA-46E6-88D4-87F6CC5BFD93}" srcOrd="0" destOrd="0" presId="urn:microsoft.com/office/officeart/2005/8/layout/l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7A29EB-C162-44F4-BEBA-52CF793A92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D14706-B4D9-4CF9-B34D-72B6054C1954}">
      <dgm:prSet phldrT="[Text]"/>
      <dgm:spPr/>
      <dgm:t>
        <a:bodyPr/>
        <a:lstStyle/>
        <a:p>
          <a:r>
            <a:rPr lang="en-GB" b="0" i="0" u="none" dirty="0" smtClean="0"/>
            <a:t>Early Stage Researcher</a:t>
          </a:r>
          <a:r>
            <a:rPr lang="en-GB" b="0" i="0" u="none" baseline="0" dirty="0" smtClean="0"/>
            <a:t> (ESR)</a:t>
          </a:r>
          <a:endParaRPr lang="en-GB" dirty="0"/>
        </a:p>
      </dgm:t>
    </dgm:pt>
    <dgm:pt modelId="{0D4FB4DC-0894-4382-85FB-9B4C00A40550}" type="parTrans" cxnId="{1D99C3B0-485A-4613-BBC0-27AF51690A32}">
      <dgm:prSet/>
      <dgm:spPr/>
      <dgm:t>
        <a:bodyPr/>
        <a:lstStyle/>
        <a:p>
          <a:endParaRPr lang="en-GB"/>
        </a:p>
      </dgm:t>
    </dgm:pt>
    <dgm:pt modelId="{B62AEE89-3D73-4542-8B34-0221833D4B3D}" type="sibTrans" cxnId="{1D99C3B0-485A-4613-BBC0-27AF51690A32}">
      <dgm:prSet/>
      <dgm:spPr/>
      <dgm:t>
        <a:bodyPr/>
        <a:lstStyle/>
        <a:p>
          <a:endParaRPr lang="en-GB"/>
        </a:p>
      </dgm:t>
    </dgm:pt>
    <dgm:pt modelId="{468AD81B-965B-45CE-BDFA-DA787D4F36DE}">
      <dgm:prSet/>
      <dgm:spPr/>
      <dgm:t>
        <a:bodyPr/>
        <a:lstStyle/>
        <a:p>
          <a:pPr rtl="0"/>
          <a:r>
            <a:rPr lang="en-GB" b="0" i="0" u="none" dirty="0" smtClean="0"/>
            <a:t>At the time of recruitment</a:t>
          </a:r>
          <a:r>
            <a:rPr lang="en-GB" b="0" i="0" u="none" baseline="0" dirty="0" smtClean="0"/>
            <a:t> (ITN) or secondment (RISE) by the host organisation, must be in the first 4 years (full-time research experience) of their research careers and have not been awarded a doctoral degree</a:t>
          </a:r>
          <a:endParaRPr lang="en-GB" b="0" i="0" u="none" dirty="0"/>
        </a:p>
      </dgm:t>
    </dgm:pt>
    <dgm:pt modelId="{2430B34F-309F-431B-8184-33356B2CD303}" type="parTrans" cxnId="{3D5AD9D0-AD8D-433E-879C-ABB97FAF3EA8}">
      <dgm:prSet/>
      <dgm:spPr/>
      <dgm:t>
        <a:bodyPr/>
        <a:lstStyle/>
        <a:p>
          <a:endParaRPr lang="en-GB"/>
        </a:p>
      </dgm:t>
    </dgm:pt>
    <dgm:pt modelId="{988E97BA-7DFE-4AFA-AF04-828628895C81}" type="sibTrans" cxnId="{3D5AD9D0-AD8D-433E-879C-ABB97FAF3EA8}">
      <dgm:prSet/>
      <dgm:spPr/>
      <dgm:t>
        <a:bodyPr/>
        <a:lstStyle/>
        <a:p>
          <a:endParaRPr lang="en-GB"/>
        </a:p>
      </dgm:t>
    </dgm:pt>
    <dgm:pt modelId="{9584FE48-6F44-4A2D-96D3-1A57B9867D9A}">
      <dgm:prSet/>
      <dgm:spPr/>
      <dgm:t>
        <a:bodyPr/>
        <a:lstStyle/>
        <a:p>
          <a:pPr rtl="0"/>
          <a:r>
            <a:rPr lang="en-GB" b="0" i="0" u="none" dirty="0" smtClean="0"/>
            <a:t>Experienced Researcher (ER)</a:t>
          </a:r>
          <a:endParaRPr lang="en-GB" b="0" i="0" u="none" dirty="0"/>
        </a:p>
      </dgm:t>
    </dgm:pt>
    <dgm:pt modelId="{99FF82F4-30FE-47FF-BDDD-11A475C1137B}" type="parTrans" cxnId="{005C45DB-EFCC-4D30-BCDB-5D3D92CC920E}">
      <dgm:prSet/>
      <dgm:spPr/>
      <dgm:t>
        <a:bodyPr/>
        <a:lstStyle/>
        <a:p>
          <a:endParaRPr lang="en-GB"/>
        </a:p>
      </dgm:t>
    </dgm:pt>
    <dgm:pt modelId="{B8B8522F-7D92-48E1-BAD0-D1F8AB3E5BC6}" type="sibTrans" cxnId="{005C45DB-EFCC-4D30-BCDB-5D3D92CC920E}">
      <dgm:prSet/>
      <dgm:spPr/>
      <dgm:t>
        <a:bodyPr/>
        <a:lstStyle/>
        <a:p>
          <a:endParaRPr lang="en-GB"/>
        </a:p>
      </dgm:t>
    </dgm:pt>
    <dgm:pt modelId="{FA6DEED9-9CC3-45D6-931B-CD0E8EA2C457}">
      <dgm:prSet/>
      <dgm:spPr/>
      <dgm:t>
        <a:bodyPr/>
        <a:lstStyle/>
        <a:p>
          <a:pPr rtl="0"/>
          <a:r>
            <a:rPr lang="en-GB" b="0" i="0" u="none" dirty="0" smtClean="0"/>
            <a:t>At the time of the call</a:t>
          </a:r>
          <a:r>
            <a:rPr lang="en-GB" b="0" i="0" u="none" baseline="0" dirty="0" smtClean="0"/>
            <a:t> deadline (IF) or secondment (RISE) by the host organisation, must be in possession of a doctoral degree or have at least 4 years of full-time equivalent research experience</a:t>
          </a:r>
          <a:endParaRPr lang="en-GB" b="0" i="0" u="none" dirty="0"/>
        </a:p>
      </dgm:t>
    </dgm:pt>
    <dgm:pt modelId="{C8463455-E340-45B7-8840-5C856FB347D3}" type="parTrans" cxnId="{6D36068A-CC1E-46D0-BF0B-F82A7319B5A8}">
      <dgm:prSet/>
      <dgm:spPr/>
      <dgm:t>
        <a:bodyPr/>
        <a:lstStyle/>
        <a:p>
          <a:endParaRPr lang="en-GB"/>
        </a:p>
      </dgm:t>
    </dgm:pt>
    <dgm:pt modelId="{A51F7886-7F35-43C7-896C-3A68E644E15F}" type="sibTrans" cxnId="{6D36068A-CC1E-46D0-BF0B-F82A7319B5A8}">
      <dgm:prSet/>
      <dgm:spPr/>
      <dgm:t>
        <a:bodyPr/>
        <a:lstStyle/>
        <a:p>
          <a:endParaRPr lang="en-GB"/>
        </a:p>
      </dgm:t>
    </dgm:pt>
    <dgm:pt modelId="{76868D66-86FB-45F0-A25C-5D47FC3DF653}">
      <dgm:prSet/>
      <dgm:spPr/>
      <dgm:t>
        <a:bodyPr/>
        <a:lstStyle/>
        <a:p>
          <a:pPr rtl="0"/>
          <a:r>
            <a:rPr lang="en-GB" b="0" i="0" u="none" dirty="0" smtClean="0"/>
            <a:t>Academic sector</a:t>
          </a:r>
          <a:endParaRPr lang="en-GB" b="0" i="0" u="none" dirty="0"/>
        </a:p>
      </dgm:t>
    </dgm:pt>
    <dgm:pt modelId="{3ECC1874-39B4-458C-860A-DDD6226F50DE}" type="parTrans" cxnId="{78233479-B4CE-4856-B567-6DBB0F95C5D3}">
      <dgm:prSet/>
      <dgm:spPr/>
      <dgm:t>
        <a:bodyPr/>
        <a:lstStyle/>
        <a:p>
          <a:endParaRPr lang="en-GB"/>
        </a:p>
      </dgm:t>
    </dgm:pt>
    <dgm:pt modelId="{73C95F18-C6BC-4B7D-87C6-70F2A2C8B058}" type="sibTrans" cxnId="{78233479-B4CE-4856-B567-6DBB0F95C5D3}">
      <dgm:prSet/>
      <dgm:spPr/>
      <dgm:t>
        <a:bodyPr/>
        <a:lstStyle/>
        <a:p>
          <a:endParaRPr lang="en-GB"/>
        </a:p>
      </dgm:t>
    </dgm:pt>
    <dgm:pt modelId="{D0739DAD-2468-4922-B476-EC99E991A98A}">
      <dgm:prSet/>
      <dgm:spPr/>
      <dgm:t>
        <a:bodyPr/>
        <a:lstStyle/>
        <a:p>
          <a:pPr rtl="0"/>
          <a:r>
            <a:rPr lang="en-GB" b="0" i="0" u="none" dirty="0" smtClean="0"/>
            <a:t>Includes universities (public and private), higher education institutions (public and private), non-profit research</a:t>
          </a:r>
          <a:r>
            <a:rPr lang="en-GB" b="0" i="0" u="none" baseline="0" dirty="0" smtClean="0"/>
            <a:t> institutions (public and private), research foundations, research institutions associated to foundations, international European interest organisations</a:t>
          </a:r>
          <a:endParaRPr lang="en-GB" b="0" i="0" u="none" dirty="0"/>
        </a:p>
      </dgm:t>
    </dgm:pt>
    <dgm:pt modelId="{8343E5D5-6AA7-4E79-8B8A-D67602B6F530}" type="parTrans" cxnId="{FEF6E9EA-53D1-4439-8E00-0CFC7C0D224A}">
      <dgm:prSet/>
      <dgm:spPr/>
      <dgm:t>
        <a:bodyPr/>
        <a:lstStyle/>
        <a:p>
          <a:endParaRPr lang="en-GB"/>
        </a:p>
      </dgm:t>
    </dgm:pt>
    <dgm:pt modelId="{64A89B63-1D93-43BA-85AE-AFB3E50377B9}" type="sibTrans" cxnId="{FEF6E9EA-53D1-4439-8E00-0CFC7C0D224A}">
      <dgm:prSet/>
      <dgm:spPr/>
      <dgm:t>
        <a:bodyPr/>
        <a:lstStyle/>
        <a:p>
          <a:endParaRPr lang="en-GB"/>
        </a:p>
      </dgm:t>
    </dgm:pt>
    <dgm:pt modelId="{49FC91B1-40AD-4B7C-820A-A79E2D61CD59}">
      <dgm:prSet/>
      <dgm:spPr/>
      <dgm:t>
        <a:bodyPr/>
        <a:lstStyle/>
        <a:p>
          <a:pPr rtl="0"/>
          <a:r>
            <a:rPr lang="en-GB" b="0" i="0" u="none" dirty="0" smtClean="0"/>
            <a:t>Non-academic sector</a:t>
          </a:r>
          <a:endParaRPr lang="en-GB" b="0" i="0" u="none" dirty="0"/>
        </a:p>
      </dgm:t>
    </dgm:pt>
    <dgm:pt modelId="{4B723D1E-0665-48DD-902E-209CDEF6E1BD}" type="parTrans" cxnId="{755BBEFD-365E-4B26-B1CE-D3E258B7E13B}">
      <dgm:prSet/>
      <dgm:spPr/>
      <dgm:t>
        <a:bodyPr/>
        <a:lstStyle/>
        <a:p>
          <a:endParaRPr lang="en-GB"/>
        </a:p>
      </dgm:t>
    </dgm:pt>
    <dgm:pt modelId="{C03A04EA-C119-4F28-BA13-6D956A4ADEF9}" type="sibTrans" cxnId="{755BBEFD-365E-4B26-B1CE-D3E258B7E13B}">
      <dgm:prSet/>
      <dgm:spPr/>
      <dgm:t>
        <a:bodyPr/>
        <a:lstStyle/>
        <a:p>
          <a:endParaRPr lang="en-GB"/>
        </a:p>
      </dgm:t>
    </dgm:pt>
    <dgm:pt modelId="{21E574D7-6B46-4BEE-AE37-56B631074104}">
      <dgm:prSet/>
      <dgm:spPr/>
      <dgm:t>
        <a:bodyPr/>
        <a:lstStyle/>
        <a:p>
          <a:pPr rtl="0"/>
          <a:r>
            <a:rPr lang="en-GB" b="0" i="0" u="none" dirty="0" smtClean="0"/>
            <a:t>Includes any socio-economic actor not included in the academic sector</a:t>
          </a:r>
          <a:endParaRPr lang="en-GB" b="0" i="0" u="none" dirty="0"/>
        </a:p>
      </dgm:t>
    </dgm:pt>
    <dgm:pt modelId="{EB038774-CAEE-498C-B339-EAC52156FE51}" type="parTrans" cxnId="{0509FCD6-F6A5-4B0F-9549-3CFA51C3E27F}">
      <dgm:prSet/>
      <dgm:spPr/>
      <dgm:t>
        <a:bodyPr/>
        <a:lstStyle/>
        <a:p>
          <a:endParaRPr lang="en-GB"/>
        </a:p>
      </dgm:t>
    </dgm:pt>
    <dgm:pt modelId="{A12D234D-287A-4709-89FB-C2FCDAC0CC38}" type="sibTrans" cxnId="{0509FCD6-F6A5-4B0F-9549-3CFA51C3E27F}">
      <dgm:prSet/>
      <dgm:spPr/>
      <dgm:t>
        <a:bodyPr/>
        <a:lstStyle/>
        <a:p>
          <a:endParaRPr lang="en-GB"/>
        </a:p>
      </dgm:t>
    </dgm:pt>
    <dgm:pt modelId="{EB27AC55-A28D-4F14-9E29-9442350FF38A}" type="pres">
      <dgm:prSet presAssocID="{FF7A29EB-C162-44F4-BEBA-52CF793A92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B7EF6ED-6DC7-4F1E-8D15-B9FA049898BB}" type="pres">
      <dgm:prSet presAssocID="{1CD14706-B4D9-4CF9-B34D-72B6054C1954}" presName="thickLine" presStyleLbl="alignNode1" presStyleIdx="0" presStyleCnt="4"/>
      <dgm:spPr/>
    </dgm:pt>
    <dgm:pt modelId="{0C048ACC-002A-4B83-B3F3-35CEB0299E2A}" type="pres">
      <dgm:prSet presAssocID="{1CD14706-B4D9-4CF9-B34D-72B6054C1954}" presName="horz1" presStyleCnt="0"/>
      <dgm:spPr/>
    </dgm:pt>
    <dgm:pt modelId="{08DE72CB-FD58-4A06-8C2E-620226812B50}" type="pres">
      <dgm:prSet presAssocID="{1CD14706-B4D9-4CF9-B34D-72B6054C1954}" presName="tx1" presStyleLbl="revTx" presStyleIdx="0" presStyleCnt="8"/>
      <dgm:spPr/>
      <dgm:t>
        <a:bodyPr/>
        <a:lstStyle/>
        <a:p>
          <a:endParaRPr lang="en-GB"/>
        </a:p>
      </dgm:t>
    </dgm:pt>
    <dgm:pt modelId="{1B9BF050-4408-48FA-B6B5-93F7B802949B}" type="pres">
      <dgm:prSet presAssocID="{1CD14706-B4D9-4CF9-B34D-72B6054C1954}" presName="vert1" presStyleCnt="0"/>
      <dgm:spPr/>
    </dgm:pt>
    <dgm:pt modelId="{F0331ABC-6984-49ED-99D1-4B90F0CF398A}" type="pres">
      <dgm:prSet presAssocID="{468AD81B-965B-45CE-BDFA-DA787D4F36DE}" presName="vertSpace2a" presStyleCnt="0"/>
      <dgm:spPr/>
    </dgm:pt>
    <dgm:pt modelId="{0C86C834-BF93-4F39-A9BB-D728D31BF4F4}" type="pres">
      <dgm:prSet presAssocID="{468AD81B-965B-45CE-BDFA-DA787D4F36DE}" presName="horz2" presStyleCnt="0"/>
      <dgm:spPr/>
    </dgm:pt>
    <dgm:pt modelId="{F617EF3D-0E22-4F77-B539-4C78E686B4FC}" type="pres">
      <dgm:prSet presAssocID="{468AD81B-965B-45CE-BDFA-DA787D4F36DE}" presName="horzSpace2" presStyleCnt="0"/>
      <dgm:spPr/>
    </dgm:pt>
    <dgm:pt modelId="{F525C8E9-4F93-4DF1-B75B-645A5532AA97}" type="pres">
      <dgm:prSet presAssocID="{468AD81B-965B-45CE-BDFA-DA787D4F36DE}" presName="tx2" presStyleLbl="revTx" presStyleIdx="1" presStyleCnt="8"/>
      <dgm:spPr/>
      <dgm:t>
        <a:bodyPr/>
        <a:lstStyle/>
        <a:p>
          <a:endParaRPr lang="en-GB"/>
        </a:p>
      </dgm:t>
    </dgm:pt>
    <dgm:pt modelId="{64665F6D-BD98-41C5-AE61-A7A195CD252D}" type="pres">
      <dgm:prSet presAssocID="{468AD81B-965B-45CE-BDFA-DA787D4F36DE}" presName="vert2" presStyleCnt="0"/>
      <dgm:spPr/>
    </dgm:pt>
    <dgm:pt modelId="{7F5E252F-8B1C-408F-A676-D3470263113A}" type="pres">
      <dgm:prSet presAssocID="{468AD81B-965B-45CE-BDFA-DA787D4F36DE}" presName="thinLine2b" presStyleLbl="callout" presStyleIdx="0" presStyleCnt="4"/>
      <dgm:spPr/>
    </dgm:pt>
    <dgm:pt modelId="{16F73395-FDAA-4D3C-AD82-767F1E6BCD76}" type="pres">
      <dgm:prSet presAssocID="{468AD81B-965B-45CE-BDFA-DA787D4F36DE}" presName="vertSpace2b" presStyleCnt="0"/>
      <dgm:spPr/>
    </dgm:pt>
    <dgm:pt modelId="{7D26E57B-C7AE-4A48-AB07-E91ED68FDDF0}" type="pres">
      <dgm:prSet presAssocID="{9584FE48-6F44-4A2D-96D3-1A57B9867D9A}" presName="thickLine" presStyleLbl="alignNode1" presStyleIdx="1" presStyleCnt="4"/>
      <dgm:spPr/>
    </dgm:pt>
    <dgm:pt modelId="{BBCFEB4F-F726-4671-976A-27F9E26CE03F}" type="pres">
      <dgm:prSet presAssocID="{9584FE48-6F44-4A2D-96D3-1A57B9867D9A}" presName="horz1" presStyleCnt="0"/>
      <dgm:spPr/>
    </dgm:pt>
    <dgm:pt modelId="{877F62D5-E602-407B-8AFF-67F30BC10059}" type="pres">
      <dgm:prSet presAssocID="{9584FE48-6F44-4A2D-96D3-1A57B9867D9A}" presName="tx1" presStyleLbl="revTx" presStyleIdx="2" presStyleCnt="8"/>
      <dgm:spPr/>
      <dgm:t>
        <a:bodyPr/>
        <a:lstStyle/>
        <a:p>
          <a:endParaRPr lang="en-GB"/>
        </a:p>
      </dgm:t>
    </dgm:pt>
    <dgm:pt modelId="{CB138A7B-1D87-4315-8CAC-5798C8E7E086}" type="pres">
      <dgm:prSet presAssocID="{9584FE48-6F44-4A2D-96D3-1A57B9867D9A}" presName="vert1" presStyleCnt="0"/>
      <dgm:spPr/>
    </dgm:pt>
    <dgm:pt modelId="{F99AE076-516C-4D88-BF78-E4E0AD40F1A4}" type="pres">
      <dgm:prSet presAssocID="{FA6DEED9-9CC3-45D6-931B-CD0E8EA2C457}" presName="vertSpace2a" presStyleCnt="0"/>
      <dgm:spPr/>
    </dgm:pt>
    <dgm:pt modelId="{3F71CA51-61DB-4384-A38C-700A080B655E}" type="pres">
      <dgm:prSet presAssocID="{FA6DEED9-9CC3-45D6-931B-CD0E8EA2C457}" presName="horz2" presStyleCnt="0"/>
      <dgm:spPr/>
    </dgm:pt>
    <dgm:pt modelId="{C2318102-452E-4E3D-9BE7-6ED631D3F8E3}" type="pres">
      <dgm:prSet presAssocID="{FA6DEED9-9CC3-45D6-931B-CD0E8EA2C457}" presName="horzSpace2" presStyleCnt="0"/>
      <dgm:spPr/>
    </dgm:pt>
    <dgm:pt modelId="{57D1230B-5BA5-4936-8645-38C3B297AB06}" type="pres">
      <dgm:prSet presAssocID="{FA6DEED9-9CC3-45D6-931B-CD0E8EA2C457}" presName="tx2" presStyleLbl="revTx" presStyleIdx="3" presStyleCnt="8"/>
      <dgm:spPr/>
      <dgm:t>
        <a:bodyPr/>
        <a:lstStyle/>
        <a:p>
          <a:endParaRPr lang="en-GB"/>
        </a:p>
      </dgm:t>
    </dgm:pt>
    <dgm:pt modelId="{F0CC7906-FDCF-4FAB-B4C7-74C3C8B3D691}" type="pres">
      <dgm:prSet presAssocID="{FA6DEED9-9CC3-45D6-931B-CD0E8EA2C457}" presName="vert2" presStyleCnt="0"/>
      <dgm:spPr/>
    </dgm:pt>
    <dgm:pt modelId="{D13E733C-1BF5-4CA1-948A-75BDE65D51C9}" type="pres">
      <dgm:prSet presAssocID="{FA6DEED9-9CC3-45D6-931B-CD0E8EA2C457}" presName="thinLine2b" presStyleLbl="callout" presStyleIdx="1" presStyleCnt="4"/>
      <dgm:spPr/>
    </dgm:pt>
    <dgm:pt modelId="{D967FC98-0D3F-4BFA-96E4-666DF1F9EEF8}" type="pres">
      <dgm:prSet presAssocID="{FA6DEED9-9CC3-45D6-931B-CD0E8EA2C457}" presName="vertSpace2b" presStyleCnt="0"/>
      <dgm:spPr/>
    </dgm:pt>
    <dgm:pt modelId="{B3118B1F-E0FE-4958-889E-D4C7CC9E16AB}" type="pres">
      <dgm:prSet presAssocID="{76868D66-86FB-45F0-A25C-5D47FC3DF653}" presName="thickLine" presStyleLbl="alignNode1" presStyleIdx="2" presStyleCnt="4"/>
      <dgm:spPr/>
    </dgm:pt>
    <dgm:pt modelId="{FF5D053B-4D47-46DE-AB54-EF1BDDF160A0}" type="pres">
      <dgm:prSet presAssocID="{76868D66-86FB-45F0-A25C-5D47FC3DF653}" presName="horz1" presStyleCnt="0"/>
      <dgm:spPr/>
    </dgm:pt>
    <dgm:pt modelId="{F6F1AAC2-D0C6-4B27-8746-73C4150C629D}" type="pres">
      <dgm:prSet presAssocID="{76868D66-86FB-45F0-A25C-5D47FC3DF653}" presName="tx1" presStyleLbl="revTx" presStyleIdx="4" presStyleCnt="8"/>
      <dgm:spPr/>
      <dgm:t>
        <a:bodyPr/>
        <a:lstStyle/>
        <a:p>
          <a:endParaRPr lang="en-GB"/>
        </a:p>
      </dgm:t>
    </dgm:pt>
    <dgm:pt modelId="{93B5CCBB-E9F2-4165-9814-B8D4DB7B52AA}" type="pres">
      <dgm:prSet presAssocID="{76868D66-86FB-45F0-A25C-5D47FC3DF653}" presName="vert1" presStyleCnt="0"/>
      <dgm:spPr/>
    </dgm:pt>
    <dgm:pt modelId="{8EED803C-D0E3-4F9B-B056-F4E03D12698A}" type="pres">
      <dgm:prSet presAssocID="{D0739DAD-2468-4922-B476-EC99E991A98A}" presName="vertSpace2a" presStyleCnt="0"/>
      <dgm:spPr/>
    </dgm:pt>
    <dgm:pt modelId="{A10B583F-D507-4AB6-A0E5-A5951FDE5E1C}" type="pres">
      <dgm:prSet presAssocID="{D0739DAD-2468-4922-B476-EC99E991A98A}" presName="horz2" presStyleCnt="0"/>
      <dgm:spPr/>
    </dgm:pt>
    <dgm:pt modelId="{3BC5F1B0-DE46-4834-93EB-CDE0E6CC19A6}" type="pres">
      <dgm:prSet presAssocID="{D0739DAD-2468-4922-B476-EC99E991A98A}" presName="horzSpace2" presStyleCnt="0"/>
      <dgm:spPr/>
    </dgm:pt>
    <dgm:pt modelId="{EBCC967D-9D25-42E4-86DF-478761FDE366}" type="pres">
      <dgm:prSet presAssocID="{D0739DAD-2468-4922-B476-EC99E991A98A}" presName="tx2" presStyleLbl="revTx" presStyleIdx="5" presStyleCnt="8"/>
      <dgm:spPr/>
      <dgm:t>
        <a:bodyPr/>
        <a:lstStyle/>
        <a:p>
          <a:endParaRPr lang="en-GB"/>
        </a:p>
      </dgm:t>
    </dgm:pt>
    <dgm:pt modelId="{800C1524-2036-4807-97C8-CD88677530E2}" type="pres">
      <dgm:prSet presAssocID="{D0739DAD-2468-4922-B476-EC99E991A98A}" presName="vert2" presStyleCnt="0"/>
      <dgm:spPr/>
    </dgm:pt>
    <dgm:pt modelId="{36FF449D-3F35-4407-9B53-CB2749343C79}" type="pres">
      <dgm:prSet presAssocID="{D0739DAD-2468-4922-B476-EC99E991A98A}" presName="thinLine2b" presStyleLbl="callout" presStyleIdx="2" presStyleCnt="4"/>
      <dgm:spPr/>
    </dgm:pt>
    <dgm:pt modelId="{31D7796C-3F64-4B2F-89E2-2058130155A2}" type="pres">
      <dgm:prSet presAssocID="{D0739DAD-2468-4922-B476-EC99E991A98A}" presName="vertSpace2b" presStyleCnt="0"/>
      <dgm:spPr/>
    </dgm:pt>
    <dgm:pt modelId="{8CE5C542-0008-4CE4-AF6D-00B5800C6938}" type="pres">
      <dgm:prSet presAssocID="{49FC91B1-40AD-4B7C-820A-A79E2D61CD59}" presName="thickLine" presStyleLbl="alignNode1" presStyleIdx="3" presStyleCnt="4"/>
      <dgm:spPr/>
    </dgm:pt>
    <dgm:pt modelId="{5C9C0134-15AE-4DFA-9EE6-192684409697}" type="pres">
      <dgm:prSet presAssocID="{49FC91B1-40AD-4B7C-820A-A79E2D61CD59}" presName="horz1" presStyleCnt="0"/>
      <dgm:spPr/>
    </dgm:pt>
    <dgm:pt modelId="{6B9B33BB-3FE2-4F35-90A9-B961B0738AB9}" type="pres">
      <dgm:prSet presAssocID="{49FC91B1-40AD-4B7C-820A-A79E2D61CD59}" presName="tx1" presStyleLbl="revTx" presStyleIdx="6" presStyleCnt="8"/>
      <dgm:spPr/>
      <dgm:t>
        <a:bodyPr/>
        <a:lstStyle/>
        <a:p>
          <a:endParaRPr lang="en-GB"/>
        </a:p>
      </dgm:t>
    </dgm:pt>
    <dgm:pt modelId="{D48BEE1A-1D89-4C83-9BCF-0865F3610FC7}" type="pres">
      <dgm:prSet presAssocID="{49FC91B1-40AD-4B7C-820A-A79E2D61CD59}" presName="vert1" presStyleCnt="0"/>
      <dgm:spPr/>
    </dgm:pt>
    <dgm:pt modelId="{F1A968E3-D726-480C-B0E9-A872F307A1D7}" type="pres">
      <dgm:prSet presAssocID="{21E574D7-6B46-4BEE-AE37-56B631074104}" presName="vertSpace2a" presStyleCnt="0"/>
      <dgm:spPr/>
    </dgm:pt>
    <dgm:pt modelId="{A4CF8805-788E-43D1-A698-7BCF6B4E2C53}" type="pres">
      <dgm:prSet presAssocID="{21E574D7-6B46-4BEE-AE37-56B631074104}" presName="horz2" presStyleCnt="0"/>
      <dgm:spPr/>
    </dgm:pt>
    <dgm:pt modelId="{5DE5608B-3158-41D9-A811-19A9499407A2}" type="pres">
      <dgm:prSet presAssocID="{21E574D7-6B46-4BEE-AE37-56B631074104}" presName="horzSpace2" presStyleCnt="0"/>
      <dgm:spPr/>
    </dgm:pt>
    <dgm:pt modelId="{446E69C9-C6B9-4064-87A1-77C776CBA7DC}" type="pres">
      <dgm:prSet presAssocID="{21E574D7-6B46-4BEE-AE37-56B631074104}" presName="tx2" presStyleLbl="revTx" presStyleIdx="7" presStyleCnt="8"/>
      <dgm:spPr/>
      <dgm:t>
        <a:bodyPr/>
        <a:lstStyle/>
        <a:p>
          <a:endParaRPr lang="en-GB"/>
        </a:p>
      </dgm:t>
    </dgm:pt>
    <dgm:pt modelId="{753510A0-C2B7-4AE0-8E7D-A84A7BF7C5FC}" type="pres">
      <dgm:prSet presAssocID="{21E574D7-6B46-4BEE-AE37-56B631074104}" presName="vert2" presStyleCnt="0"/>
      <dgm:spPr/>
    </dgm:pt>
    <dgm:pt modelId="{F9B3B8D2-A488-4641-ABC1-75831D966393}" type="pres">
      <dgm:prSet presAssocID="{21E574D7-6B46-4BEE-AE37-56B631074104}" presName="thinLine2b" presStyleLbl="callout" presStyleIdx="3" presStyleCnt="4"/>
      <dgm:spPr/>
    </dgm:pt>
    <dgm:pt modelId="{D6BB5E9A-3EA8-472D-8B80-31D9C13EE23C}" type="pres">
      <dgm:prSet presAssocID="{21E574D7-6B46-4BEE-AE37-56B631074104}" presName="vertSpace2b" presStyleCnt="0"/>
      <dgm:spPr/>
    </dgm:pt>
  </dgm:ptLst>
  <dgm:cxnLst>
    <dgm:cxn modelId="{0509FCD6-F6A5-4B0F-9549-3CFA51C3E27F}" srcId="{49FC91B1-40AD-4B7C-820A-A79E2D61CD59}" destId="{21E574D7-6B46-4BEE-AE37-56B631074104}" srcOrd="0" destOrd="0" parTransId="{EB038774-CAEE-498C-B339-EAC52156FE51}" sibTransId="{A12D234D-287A-4709-89FB-C2FCDAC0CC38}"/>
    <dgm:cxn modelId="{755BBEFD-365E-4B26-B1CE-D3E258B7E13B}" srcId="{FF7A29EB-C162-44F4-BEBA-52CF793A9254}" destId="{49FC91B1-40AD-4B7C-820A-A79E2D61CD59}" srcOrd="3" destOrd="0" parTransId="{4B723D1E-0665-48DD-902E-209CDEF6E1BD}" sibTransId="{C03A04EA-C119-4F28-BA13-6D956A4ADEF9}"/>
    <dgm:cxn modelId="{4751066A-AA85-46A4-970B-D5BD0F1AD768}" type="presOf" srcId="{FA6DEED9-9CC3-45D6-931B-CD0E8EA2C457}" destId="{57D1230B-5BA5-4936-8645-38C3B297AB06}" srcOrd="0" destOrd="0" presId="urn:microsoft.com/office/officeart/2008/layout/LinedList"/>
    <dgm:cxn modelId="{A32F3443-6ACF-40F3-BA51-AC1638316375}" type="presOf" srcId="{468AD81B-965B-45CE-BDFA-DA787D4F36DE}" destId="{F525C8E9-4F93-4DF1-B75B-645A5532AA97}" srcOrd="0" destOrd="0" presId="urn:microsoft.com/office/officeart/2008/layout/LinedList"/>
    <dgm:cxn modelId="{6D36068A-CC1E-46D0-BF0B-F82A7319B5A8}" srcId="{9584FE48-6F44-4A2D-96D3-1A57B9867D9A}" destId="{FA6DEED9-9CC3-45D6-931B-CD0E8EA2C457}" srcOrd="0" destOrd="0" parTransId="{C8463455-E340-45B7-8840-5C856FB347D3}" sibTransId="{A51F7886-7F35-43C7-896C-3A68E644E15F}"/>
    <dgm:cxn modelId="{78233479-B4CE-4856-B567-6DBB0F95C5D3}" srcId="{FF7A29EB-C162-44F4-BEBA-52CF793A9254}" destId="{76868D66-86FB-45F0-A25C-5D47FC3DF653}" srcOrd="2" destOrd="0" parTransId="{3ECC1874-39B4-458C-860A-DDD6226F50DE}" sibTransId="{73C95F18-C6BC-4B7D-87C6-70F2A2C8B058}"/>
    <dgm:cxn modelId="{E55B5FBB-1EA5-4B09-86C2-F854149B949D}" type="presOf" srcId="{D0739DAD-2468-4922-B476-EC99E991A98A}" destId="{EBCC967D-9D25-42E4-86DF-478761FDE366}" srcOrd="0" destOrd="0" presId="urn:microsoft.com/office/officeart/2008/layout/LinedList"/>
    <dgm:cxn modelId="{9073A939-A9DB-4AD8-8B77-1B7053A01966}" type="presOf" srcId="{76868D66-86FB-45F0-A25C-5D47FC3DF653}" destId="{F6F1AAC2-D0C6-4B27-8746-73C4150C629D}" srcOrd="0" destOrd="0" presId="urn:microsoft.com/office/officeart/2008/layout/LinedList"/>
    <dgm:cxn modelId="{1D4EB8B2-BAB6-47B6-81BC-C8861953D6C6}" type="presOf" srcId="{1CD14706-B4D9-4CF9-B34D-72B6054C1954}" destId="{08DE72CB-FD58-4A06-8C2E-620226812B50}" srcOrd="0" destOrd="0" presId="urn:microsoft.com/office/officeart/2008/layout/LinedList"/>
    <dgm:cxn modelId="{FEF6E9EA-53D1-4439-8E00-0CFC7C0D224A}" srcId="{76868D66-86FB-45F0-A25C-5D47FC3DF653}" destId="{D0739DAD-2468-4922-B476-EC99E991A98A}" srcOrd="0" destOrd="0" parTransId="{8343E5D5-6AA7-4E79-8B8A-D67602B6F530}" sibTransId="{64A89B63-1D93-43BA-85AE-AFB3E50377B9}"/>
    <dgm:cxn modelId="{3D5AD9D0-AD8D-433E-879C-ABB97FAF3EA8}" srcId="{1CD14706-B4D9-4CF9-B34D-72B6054C1954}" destId="{468AD81B-965B-45CE-BDFA-DA787D4F36DE}" srcOrd="0" destOrd="0" parTransId="{2430B34F-309F-431B-8184-33356B2CD303}" sibTransId="{988E97BA-7DFE-4AFA-AF04-828628895C81}"/>
    <dgm:cxn modelId="{C8FAD5A2-CD6A-49C1-B215-490B4CFDBD2B}" type="presOf" srcId="{FF7A29EB-C162-44F4-BEBA-52CF793A9254}" destId="{EB27AC55-A28D-4F14-9E29-9442350FF38A}" srcOrd="0" destOrd="0" presId="urn:microsoft.com/office/officeart/2008/layout/LinedList"/>
    <dgm:cxn modelId="{1D99C3B0-485A-4613-BBC0-27AF51690A32}" srcId="{FF7A29EB-C162-44F4-BEBA-52CF793A9254}" destId="{1CD14706-B4D9-4CF9-B34D-72B6054C1954}" srcOrd="0" destOrd="0" parTransId="{0D4FB4DC-0894-4382-85FB-9B4C00A40550}" sibTransId="{B62AEE89-3D73-4542-8B34-0221833D4B3D}"/>
    <dgm:cxn modelId="{7D4E2725-B91D-4E92-A506-EAB5F85FC41E}" type="presOf" srcId="{21E574D7-6B46-4BEE-AE37-56B631074104}" destId="{446E69C9-C6B9-4064-87A1-77C776CBA7DC}" srcOrd="0" destOrd="0" presId="urn:microsoft.com/office/officeart/2008/layout/LinedList"/>
    <dgm:cxn modelId="{005C45DB-EFCC-4D30-BCDB-5D3D92CC920E}" srcId="{FF7A29EB-C162-44F4-BEBA-52CF793A9254}" destId="{9584FE48-6F44-4A2D-96D3-1A57B9867D9A}" srcOrd="1" destOrd="0" parTransId="{99FF82F4-30FE-47FF-BDDD-11A475C1137B}" sibTransId="{B8B8522F-7D92-48E1-BAD0-D1F8AB3E5BC6}"/>
    <dgm:cxn modelId="{CE38DBDE-2BC2-4EDA-A13B-0EB9D89506B7}" type="presOf" srcId="{9584FE48-6F44-4A2D-96D3-1A57B9867D9A}" destId="{877F62D5-E602-407B-8AFF-67F30BC10059}" srcOrd="0" destOrd="0" presId="urn:microsoft.com/office/officeart/2008/layout/LinedList"/>
    <dgm:cxn modelId="{AA80BA82-045B-4710-AF65-8E620F0F7BBA}" type="presOf" srcId="{49FC91B1-40AD-4B7C-820A-A79E2D61CD59}" destId="{6B9B33BB-3FE2-4F35-90A9-B961B0738AB9}" srcOrd="0" destOrd="0" presId="urn:microsoft.com/office/officeart/2008/layout/LinedList"/>
    <dgm:cxn modelId="{BD8EFE3A-BDD8-40F2-BEDF-30F1343B5DD9}" type="presParOf" srcId="{EB27AC55-A28D-4F14-9E29-9442350FF38A}" destId="{CB7EF6ED-6DC7-4F1E-8D15-B9FA049898BB}" srcOrd="0" destOrd="0" presId="urn:microsoft.com/office/officeart/2008/layout/LinedList"/>
    <dgm:cxn modelId="{B844FD49-0456-49C4-A1A7-0D5FDAD8E431}" type="presParOf" srcId="{EB27AC55-A28D-4F14-9E29-9442350FF38A}" destId="{0C048ACC-002A-4B83-B3F3-35CEB0299E2A}" srcOrd="1" destOrd="0" presId="urn:microsoft.com/office/officeart/2008/layout/LinedList"/>
    <dgm:cxn modelId="{4FA8C649-BFC4-4E2C-A3E0-460D9BD319BF}" type="presParOf" srcId="{0C048ACC-002A-4B83-B3F3-35CEB0299E2A}" destId="{08DE72CB-FD58-4A06-8C2E-620226812B50}" srcOrd="0" destOrd="0" presId="urn:microsoft.com/office/officeart/2008/layout/LinedList"/>
    <dgm:cxn modelId="{F6FF0946-B956-4C7D-92AD-A5968F8350F6}" type="presParOf" srcId="{0C048ACC-002A-4B83-B3F3-35CEB0299E2A}" destId="{1B9BF050-4408-48FA-B6B5-93F7B802949B}" srcOrd="1" destOrd="0" presId="urn:microsoft.com/office/officeart/2008/layout/LinedList"/>
    <dgm:cxn modelId="{AE43220B-B9CF-43C3-AA24-A55E661D4049}" type="presParOf" srcId="{1B9BF050-4408-48FA-B6B5-93F7B802949B}" destId="{F0331ABC-6984-49ED-99D1-4B90F0CF398A}" srcOrd="0" destOrd="0" presId="urn:microsoft.com/office/officeart/2008/layout/LinedList"/>
    <dgm:cxn modelId="{29DFF54A-F7C2-4D82-87A9-A269E51789F4}" type="presParOf" srcId="{1B9BF050-4408-48FA-B6B5-93F7B802949B}" destId="{0C86C834-BF93-4F39-A9BB-D728D31BF4F4}" srcOrd="1" destOrd="0" presId="urn:microsoft.com/office/officeart/2008/layout/LinedList"/>
    <dgm:cxn modelId="{CB24DD06-CBDA-45BF-BD11-0AF79B8996A6}" type="presParOf" srcId="{0C86C834-BF93-4F39-A9BB-D728D31BF4F4}" destId="{F617EF3D-0E22-4F77-B539-4C78E686B4FC}" srcOrd="0" destOrd="0" presId="urn:microsoft.com/office/officeart/2008/layout/LinedList"/>
    <dgm:cxn modelId="{BF42F789-BFE1-4762-8144-2C245D7BC245}" type="presParOf" srcId="{0C86C834-BF93-4F39-A9BB-D728D31BF4F4}" destId="{F525C8E9-4F93-4DF1-B75B-645A5532AA97}" srcOrd="1" destOrd="0" presId="urn:microsoft.com/office/officeart/2008/layout/LinedList"/>
    <dgm:cxn modelId="{6BA24621-7FF3-4348-8E55-5FA278F13E32}" type="presParOf" srcId="{0C86C834-BF93-4F39-A9BB-D728D31BF4F4}" destId="{64665F6D-BD98-41C5-AE61-A7A195CD252D}" srcOrd="2" destOrd="0" presId="urn:microsoft.com/office/officeart/2008/layout/LinedList"/>
    <dgm:cxn modelId="{DB9D1202-A25F-4EA6-9CCF-4F8EC791B06F}" type="presParOf" srcId="{1B9BF050-4408-48FA-B6B5-93F7B802949B}" destId="{7F5E252F-8B1C-408F-A676-D3470263113A}" srcOrd="2" destOrd="0" presId="urn:microsoft.com/office/officeart/2008/layout/LinedList"/>
    <dgm:cxn modelId="{9ACC7C2A-2532-4C2B-AC3B-495853C9A03B}" type="presParOf" srcId="{1B9BF050-4408-48FA-B6B5-93F7B802949B}" destId="{16F73395-FDAA-4D3C-AD82-767F1E6BCD76}" srcOrd="3" destOrd="0" presId="urn:microsoft.com/office/officeart/2008/layout/LinedList"/>
    <dgm:cxn modelId="{719E279E-A4B9-402D-8072-DF45452B6D94}" type="presParOf" srcId="{EB27AC55-A28D-4F14-9E29-9442350FF38A}" destId="{7D26E57B-C7AE-4A48-AB07-E91ED68FDDF0}" srcOrd="2" destOrd="0" presId="urn:microsoft.com/office/officeart/2008/layout/LinedList"/>
    <dgm:cxn modelId="{C1C921CA-D21A-455C-A88E-643DFACB9E09}" type="presParOf" srcId="{EB27AC55-A28D-4F14-9E29-9442350FF38A}" destId="{BBCFEB4F-F726-4671-976A-27F9E26CE03F}" srcOrd="3" destOrd="0" presId="urn:microsoft.com/office/officeart/2008/layout/LinedList"/>
    <dgm:cxn modelId="{8B34D3AC-0543-4F4B-87F9-ACB3B251BE3C}" type="presParOf" srcId="{BBCFEB4F-F726-4671-976A-27F9E26CE03F}" destId="{877F62D5-E602-407B-8AFF-67F30BC10059}" srcOrd="0" destOrd="0" presId="urn:microsoft.com/office/officeart/2008/layout/LinedList"/>
    <dgm:cxn modelId="{4B7FA822-1364-4DCA-9797-76CBF9C31547}" type="presParOf" srcId="{BBCFEB4F-F726-4671-976A-27F9E26CE03F}" destId="{CB138A7B-1D87-4315-8CAC-5798C8E7E086}" srcOrd="1" destOrd="0" presId="urn:microsoft.com/office/officeart/2008/layout/LinedList"/>
    <dgm:cxn modelId="{F963ED08-53C9-45C5-A06E-8EABA6ED796D}" type="presParOf" srcId="{CB138A7B-1D87-4315-8CAC-5798C8E7E086}" destId="{F99AE076-516C-4D88-BF78-E4E0AD40F1A4}" srcOrd="0" destOrd="0" presId="urn:microsoft.com/office/officeart/2008/layout/LinedList"/>
    <dgm:cxn modelId="{CB747719-769C-4E44-873A-B6BD97DAA669}" type="presParOf" srcId="{CB138A7B-1D87-4315-8CAC-5798C8E7E086}" destId="{3F71CA51-61DB-4384-A38C-700A080B655E}" srcOrd="1" destOrd="0" presId="urn:microsoft.com/office/officeart/2008/layout/LinedList"/>
    <dgm:cxn modelId="{0273370D-3407-41BF-8AD4-3814F1D8F02A}" type="presParOf" srcId="{3F71CA51-61DB-4384-A38C-700A080B655E}" destId="{C2318102-452E-4E3D-9BE7-6ED631D3F8E3}" srcOrd="0" destOrd="0" presId="urn:microsoft.com/office/officeart/2008/layout/LinedList"/>
    <dgm:cxn modelId="{0B2789D4-7AB9-437A-A741-83F19E7B5E02}" type="presParOf" srcId="{3F71CA51-61DB-4384-A38C-700A080B655E}" destId="{57D1230B-5BA5-4936-8645-38C3B297AB06}" srcOrd="1" destOrd="0" presId="urn:microsoft.com/office/officeart/2008/layout/LinedList"/>
    <dgm:cxn modelId="{82992037-CB3B-444D-9013-9340693002B5}" type="presParOf" srcId="{3F71CA51-61DB-4384-A38C-700A080B655E}" destId="{F0CC7906-FDCF-4FAB-B4C7-74C3C8B3D691}" srcOrd="2" destOrd="0" presId="urn:microsoft.com/office/officeart/2008/layout/LinedList"/>
    <dgm:cxn modelId="{9ACE8E56-E26D-4D17-AA72-D0CE7912D0BB}" type="presParOf" srcId="{CB138A7B-1D87-4315-8CAC-5798C8E7E086}" destId="{D13E733C-1BF5-4CA1-948A-75BDE65D51C9}" srcOrd="2" destOrd="0" presId="urn:microsoft.com/office/officeart/2008/layout/LinedList"/>
    <dgm:cxn modelId="{1B2B050B-BF16-4D77-A335-2A090ED8EBD1}" type="presParOf" srcId="{CB138A7B-1D87-4315-8CAC-5798C8E7E086}" destId="{D967FC98-0D3F-4BFA-96E4-666DF1F9EEF8}" srcOrd="3" destOrd="0" presId="urn:microsoft.com/office/officeart/2008/layout/LinedList"/>
    <dgm:cxn modelId="{33A145C8-6381-430B-8453-23A1BBAB2EA9}" type="presParOf" srcId="{EB27AC55-A28D-4F14-9E29-9442350FF38A}" destId="{B3118B1F-E0FE-4958-889E-D4C7CC9E16AB}" srcOrd="4" destOrd="0" presId="urn:microsoft.com/office/officeart/2008/layout/LinedList"/>
    <dgm:cxn modelId="{79C2E2B3-3D51-4E7A-BA3E-018A63E9F84A}" type="presParOf" srcId="{EB27AC55-A28D-4F14-9E29-9442350FF38A}" destId="{FF5D053B-4D47-46DE-AB54-EF1BDDF160A0}" srcOrd="5" destOrd="0" presId="urn:microsoft.com/office/officeart/2008/layout/LinedList"/>
    <dgm:cxn modelId="{3DD6D633-982D-4FBD-9A1E-664517CEEE08}" type="presParOf" srcId="{FF5D053B-4D47-46DE-AB54-EF1BDDF160A0}" destId="{F6F1AAC2-D0C6-4B27-8746-73C4150C629D}" srcOrd="0" destOrd="0" presId="urn:microsoft.com/office/officeart/2008/layout/LinedList"/>
    <dgm:cxn modelId="{57FD95EE-2779-44B8-AC32-B658EB290187}" type="presParOf" srcId="{FF5D053B-4D47-46DE-AB54-EF1BDDF160A0}" destId="{93B5CCBB-E9F2-4165-9814-B8D4DB7B52AA}" srcOrd="1" destOrd="0" presId="urn:microsoft.com/office/officeart/2008/layout/LinedList"/>
    <dgm:cxn modelId="{2126B155-E0A2-435F-BC3C-99A1F42C990F}" type="presParOf" srcId="{93B5CCBB-E9F2-4165-9814-B8D4DB7B52AA}" destId="{8EED803C-D0E3-4F9B-B056-F4E03D12698A}" srcOrd="0" destOrd="0" presId="urn:microsoft.com/office/officeart/2008/layout/LinedList"/>
    <dgm:cxn modelId="{88842AD7-8A0B-4656-97CA-37FBF9152D14}" type="presParOf" srcId="{93B5CCBB-E9F2-4165-9814-B8D4DB7B52AA}" destId="{A10B583F-D507-4AB6-A0E5-A5951FDE5E1C}" srcOrd="1" destOrd="0" presId="urn:microsoft.com/office/officeart/2008/layout/LinedList"/>
    <dgm:cxn modelId="{3265CE1E-D6E3-4511-9469-3B3E1062C7B0}" type="presParOf" srcId="{A10B583F-D507-4AB6-A0E5-A5951FDE5E1C}" destId="{3BC5F1B0-DE46-4834-93EB-CDE0E6CC19A6}" srcOrd="0" destOrd="0" presId="urn:microsoft.com/office/officeart/2008/layout/LinedList"/>
    <dgm:cxn modelId="{CB83E281-0A4A-4B0D-9B71-FCB2A211EF69}" type="presParOf" srcId="{A10B583F-D507-4AB6-A0E5-A5951FDE5E1C}" destId="{EBCC967D-9D25-42E4-86DF-478761FDE366}" srcOrd="1" destOrd="0" presId="urn:microsoft.com/office/officeart/2008/layout/LinedList"/>
    <dgm:cxn modelId="{BC89C924-8300-4FEA-BEE3-BE65D1814944}" type="presParOf" srcId="{A10B583F-D507-4AB6-A0E5-A5951FDE5E1C}" destId="{800C1524-2036-4807-97C8-CD88677530E2}" srcOrd="2" destOrd="0" presId="urn:microsoft.com/office/officeart/2008/layout/LinedList"/>
    <dgm:cxn modelId="{1CE3E504-9233-4E73-8A9D-7241463E39F3}" type="presParOf" srcId="{93B5CCBB-E9F2-4165-9814-B8D4DB7B52AA}" destId="{36FF449D-3F35-4407-9B53-CB2749343C79}" srcOrd="2" destOrd="0" presId="urn:microsoft.com/office/officeart/2008/layout/LinedList"/>
    <dgm:cxn modelId="{5A5342CB-B996-4CE8-9E70-1C169B6F7076}" type="presParOf" srcId="{93B5CCBB-E9F2-4165-9814-B8D4DB7B52AA}" destId="{31D7796C-3F64-4B2F-89E2-2058130155A2}" srcOrd="3" destOrd="0" presId="urn:microsoft.com/office/officeart/2008/layout/LinedList"/>
    <dgm:cxn modelId="{E6F7DA53-372C-47E2-9583-D93D8E3A5EE8}" type="presParOf" srcId="{EB27AC55-A28D-4F14-9E29-9442350FF38A}" destId="{8CE5C542-0008-4CE4-AF6D-00B5800C6938}" srcOrd="6" destOrd="0" presId="urn:microsoft.com/office/officeart/2008/layout/LinedList"/>
    <dgm:cxn modelId="{24F5B225-8A87-48BF-9865-DFAB3A8E4158}" type="presParOf" srcId="{EB27AC55-A28D-4F14-9E29-9442350FF38A}" destId="{5C9C0134-15AE-4DFA-9EE6-192684409697}" srcOrd="7" destOrd="0" presId="urn:microsoft.com/office/officeart/2008/layout/LinedList"/>
    <dgm:cxn modelId="{870DAD4B-959C-489C-8206-B80C515BA989}" type="presParOf" srcId="{5C9C0134-15AE-4DFA-9EE6-192684409697}" destId="{6B9B33BB-3FE2-4F35-90A9-B961B0738AB9}" srcOrd="0" destOrd="0" presId="urn:microsoft.com/office/officeart/2008/layout/LinedList"/>
    <dgm:cxn modelId="{4806163B-C30E-4012-B8E2-92CC3701B6CB}" type="presParOf" srcId="{5C9C0134-15AE-4DFA-9EE6-192684409697}" destId="{D48BEE1A-1D89-4C83-9BCF-0865F3610FC7}" srcOrd="1" destOrd="0" presId="urn:microsoft.com/office/officeart/2008/layout/LinedList"/>
    <dgm:cxn modelId="{0A3B1EAA-9837-4541-8EBA-282BEF7A98BD}" type="presParOf" srcId="{D48BEE1A-1D89-4C83-9BCF-0865F3610FC7}" destId="{F1A968E3-D726-480C-B0E9-A872F307A1D7}" srcOrd="0" destOrd="0" presId="urn:microsoft.com/office/officeart/2008/layout/LinedList"/>
    <dgm:cxn modelId="{F94396D3-857E-4CF4-91DF-C97ED5F7D960}" type="presParOf" srcId="{D48BEE1A-1D89-4C83-9BCF-0865F3610FC7}" destId="{A4CF8805-788E-43D1-A698-7BCF6B4E2C53}" srcOrd="1" destOrd="0" presId="urn:microsoft.com/office/officeart/2008/layout/LinedList"/>
    <dgm:cxn modelId="{00864F9F-06B0-48F6-AA46-B3C838A062AB}" type="presParOf" srcId="{A4CF8805-788E-43D1-A698-7BCF6B4E2C53}" destId="{5DE5608B-3158-41D9-A811-19A9499407A2}" srcOrd="0" destOrd="0" presId="urn:microsoft.com/office/officeart/2008/layout/LinedList"/>
    <dgm:cxn modelId="{60AD66FB-86B8-4F18-8C24-FEE2BDA425C7}" type="presParOf" srcId="{A4CF8805-788E-43D1-A698-7BCF6B4E2C53}" destId="{446E69C9-C6B9-4064-87A1-77C776CBA7DC}" srcOrd="1" destOrd="0" presId="urn:microsoft.com/office/officeart/2008/layout/LinedList"/>
    <dgm:cxn modelId="{9580F5EC-CA40-4B17-8E4F-E8069CBBB45F}" type="presParOf" srcId="{A4CF8805-788E-43D1-A698-7BCF6B4E2C53}" destId="{753510A0-C2B7-4AE0-8E7D-A84A7BF7C5FC}" srcOrd="2" destOrd="0" presId="urn:microsoft.com/office/officeart/2008/layout/LinedList"/>
    <dgm:cxn modelId="{597BE59F-31C2-4D27-AD97-44639E192B3C}" type="presParOf" srcId="{D48BEE1A-1D89-4C83-9BCF-0865F3610FC7}" destId="{F9B3B8D2-A488-4641-ABC1-75831D966393}" srcOrd="2" destOrd="0" presId="urn:microsoft.com/office/officeart/2008/layout/LinedList"/>
    <dgm:cxn modelId="{C0499A35-2746-419F-AC1D-A8E5AC9FF158}" type="presParOf" srcId="{D48BEE1A-1D89-4C83-9BCF-0865F3610FC7}" destId="{D6BB5E9A-3EA8-472D-8B80-31D9C13EE23C}" srcOrd="3" destOrd="0" presId="urn:microsoft.com/office/officeart/2008/layout/Lin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4AA175-3445-438C-B09C-D5A5F8F0203B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E4C4EC-360D-492C-AA93-05EA163153F2}">
      <dgm:prSet phldrT="[Text]"/>
      <dgm:spPr/>
      <dgm:t>
        <a:bodyPr/>
        <a:lstStyle/>
        <a:p>
          <a:r>
            <a:rPr lang="en-US" b="1" dirty="0" smtClean="0"/>
            <a:t>European Training Networks</a:t>
          </a:r>
          <a:r>
            <a:rPr lang="en-US" dirty="0" smtClean="0"/>
            <a:t> </a:t>
          </a:r>
        </a:p>
        <a:p>
          <a:r>
            <a:rPr lang="en-US" dirty="0" smtClean="0"/>
            <a:t>(minimum of 3 participants) </a:t>
          </a:r>
          <a:endParaRPr lang="en-GB" dirty="0"/>
        </a:p>
      </dgm:t>
    </dgm:pt>
    <dgm:pt modelId="{C2EDBA1A-81D2-460B-91D1-2DB7E9540F75}" type="parTrans" cxnId="{5DA03658-D5C5-4001-A7E9-48392201CEF3}">
      <dgm:prSet/>
      <dgm:spPr/>
      <dgm:t>
        <a:bodyPr/>
        <a:lstStyle/>
        <a:p>
          <a:endParaRPr lang="en-GB"/>
        </a:p>
      </dgm:t>
    </dgm:pt>
    <dgm:pt modelId="{5CDAC8A8-AD62-4D07-BFC1-438A69BB9CC4}" type="sibTrans" cxnId="{5DA03658-D5C5-4001-A7E9-48392201CEF3}">
      <dgm:prSet/>
      <dgm:spPr/>
      <dgm:t>
        <a:bodyPr/>
        <a:lstStyle/>
        <a:p>
          <a:endParaRPr lang="en-GB"/>
        </a:p>
      </dgm:t>
    </dgm:pt>
    <dgm:pt modelId="{F4D3DAE0-6E06-4E20-BEA8-711863850340}">
      <dgm:prSet/>
      <dgm:spPr/>
      <dgm:t>
        <a:bodyPr/>
        <a:lstStyle/>
        <a:p>
          <a:r>
            <a:rPr lang="en-US" b="1" dirty="0" smtClean="0"/>
            <a:t>European Joint Doctorates</a:t>
          </a:r>
          <a:r>
            <a:rPr lang="en-US" dirty="0" smtClean="0"/>
            <a:t> </a:t>
          </a:r>
        </a:p>
        <a:p>
          <a:r>
            <a:rPr lang="en-US" dirty="0" smtClean="0"/>
            <a:t>(at least 3 academic participants who can deliver a doctoral degree) </a:t>
          </a:r>
        </a:p>
      </dgm:t>
    </dgm:pt>
    <dgm:pt modelId="{C552ACE1-3BB8-491D-94FC-0F9AE5266118}" type="parTrans" cxnId="{593179C7-FAE3-469C-A80D-A9042F297AB6}">
      <dgm:prSet/>
      <dgm:spPr/>
      <dgm:t>
        <a:bodyPr/>
        <a:lstStyle/>
        <a:p>
          <a:endParaRPr lang="en-GB"/>
        </a:p>
      </dgm:t>
    </dgm:pt>
    <dgm:pt modelId="{B94A103B-28E2-44B7-87E9-98C10E038DDB}" type="sibTrans" cxnId="{593179C7-FAE3-469C-A80D-A9042F297AB6}">
      <dgm:prSet/>
      <dgm:spPr/>
      <dgm:t>
        <a:bodyPr/>
        <a:lstStyle/>
        <a:p>
          <a:endParaRPr lang="en-GB"/>
        </a:p>
      </dgm:t>
    </dgm:pt>
    <dgm:pt modelId="{9CC275A3-2CBB-47E6-83E8-D3D2CE06FD42}">
      <dgm:prSet/>
      <dgm:spPr/>
      <dgm:t>
        <a:bodyPr/>
        <a:lstStyle/>
        <a:p>
          <a:r>
            <a:rPr lang="en-US" b="1" dirty="0" smtClean="0"/>
            <a:t>European Industrial Doctorates</a:t>
          </a:r>
          <a:r>
            <a:rPr lang="en-US" dirty="0" smtClean="0"/>
            <a:t> </a:t>
          </a:r>
        </a:p>
        <a:p>
          <a:r>
            <a:rPr lang="en-US" dirty="0" smtClean="0"/>
            <a:t>(1 academic and 1 non-academic partner) </a:t>
          </a:r>
          <a:endParaRPr lang="en-US" dirty="0"/>
        </a:p>
      </dgm:t>
    </dgm:pt>
    <dgm:pt modelId="{F66C2AAB-F042-4DC9-8FCD-952895B81C1C}" type="parTrans" cxnId="{60465CFB-2C45-4FAC-BD82-471029F7198F}">
      <dgm:prSet/>
      <dgm:spPr/>
      <dgm:t>
        <a:bodyPr/>
        <a:lstStyle/>
        <a:p>
          <a:endParaRPr lang="en-GB"/>
        </a:p>
      </dgm:t>
    </dgm:pt>
    <dgm:pt modelId="{F40D2000-5FE2-4F75-A3A9-455D8E1767DC}" type="sibTrans" cxnId="{60465CFB-2C45-4FAC-BD82-471029F7198F}">
      <dgm:prSet/>
      <dgm:spPr/>
      <dgm:t>
        <a:bodyPr/>
        <a:lstStyle/>
        <a:p>
          <a:endParaRPr lang="en-GB"/>
        </a:p>
      </dgm:t>
    </dgm:pt>
    <dgm:pt modelId="{7558BB42-06C9-42A4-A319-9179BD49900E}" type="pres">
      <dgm:prSet presAssocID="{D74AA175-3445-438C-B09C-D5A5F8F020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004FF5-7448-4A8B-A68A-2BBB3F835119}" type="pres">
      <dgm:prSet presAssocID="{13E4C4EC-360D-492C-AA93-05EA163153F2}" presName="node" presStyleLbl="node1" presStyleIdx="0" presStyleCnt="3" custScaleX="112351" custScaleY="1208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771ACDA-1D1B-409E-A8D6-2B71F0B0953B}" type="pres">
      <dgm:prSet presAssocID="{5CDAC8A8-AD62-4D07-BFC1-438A69BB9CC4}" presName="sibTrans" presStyleCnt="0"/>
      <dgm:spPr/>
      <dgm:t>
        <a:bodyPr/>
        <a:lstStyle/>
        <a:p>
          <a:endParaRPr lang="en-US"/>
        </a:p>
      </dgm:t>
    </dgm:pt>
    <dgm:pt modelId="{A12C1DD2-3494-4D6D-9132-A0F2CAB714F2}" type="pres">
      <dgm:prSet presAssocID="{F4D3DAE0-6E06-4E20-BEA8-711863850340}" presName="node" presStyleLbl="node1" presStyleIdx="1" presStyleCnt="3" custScaleX="99235" custScaleY="1222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A2666A7-B812-43F3-B2EF-FE4A96BE36CB}" type="pres">
      <dgm:prSet presAssocID="{B94A103B-28E2-44B7-87E9-98C10E038DDB}" presName="sibTrans" presStyleCnt="0"/>
      <dgm:spPr/>
      <dgm:t>
        <a:bodyPr/>
        <a:lstStyle/>
        <a:p>
          <a:endParaRPr lang="en-US"/>
        </a:p>
      </dgm:t>
    </dgm:pt>
    <dgm:pt modelId="{B2B15CA2-E8CA-4701-944D-A47A40EDEFD7}" type="pres">
      <dgm:prSet presAssocID="{9CC275A3-2CBB-47E6-83E8-D3D2CE06FD42}" presName="node" presStyleLbl="node1" presStyleIdx="2" presStyleCnt="3" custScaleX="108814" custScaleY="1238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60465CFB-2C45-4FAC-BD82-471029F7198F}" srcId="{D74AA175-3445-438C-B09C-D5A5F8F0203B}" destId="{9CC275A3-2CBB-47E6-83E8-D3D2CE06FD42}" srcOrd="2" destOrd="0" parTransId="{F66C2AAB-F042-4DC9-8FCD-952895B81C1C}" sibTransId="{F40D2000-5FE2-4F75-A3A9-455D8E1767DC}"/>
    <dgm:cxn modelId="{593179C7-FAE3-469C-A80D-A9042F297AB6}" srcId="{D74AA175-3445-438C-B09C-D5A5F8F0203B}" destId="{F4D3DAE0-6E06-4E20-BEA8-711863850340}" srcOrd="1" destOrd="0" parTransId="{C552ACE1-3BB8-491D-94FC-0F9AE5266118}" sibTransId="{B94A103B-28E2-44B7-87E9-98C10E038DDB}"/>
    <dgm:cxn modelId="{F420BA9E-52F5-4F3D-9419-EE82CBE87970}" type="presOf" srcId="{13E4C4EC-360D-492C-AA93-05EA163153F2}" destId="{7D004FF5-7448-4A8B-A68A-2BBB3F835119}" srcOrd="0" destOrd="0" presId="urn:microsoft.com/office/officeart/2005/8/layout/default#1"/>
    <dgm:cxn modelId="{C8697D43-3662-4F2F-B045-21B479AB7967}" type="presOf" srcId="{F4D3DAE0-6E06-4E20-BEA8-711863850340}" destId="{A12C1DD2-3494-4D6D-9132-A0F2CAB714F2}" srcOrd="0" destOrd="0" presId="urn:microsoft.com/office/officeart/2005/8/layout/default#1"/>
    <dgm:cxn modelId="{5DA03658-D5C5-4001-A7E9-48392201CEF3}" srcId="{D74AA175-3445-438C-B09C-D5A5F8F0203B}" destId="{13E4C4EC-360D-492C-AA93-05EA163153F2}" srcOrd="0" destOrd="0" parTransId="{C2EDBA1A-81D2-460B-91D1-2DB7E9540F75}" sibTransId="{5CDAC8A8-AD62-4D07-BFC1-438A69BB9CC4}"/>
    <dgm:cxn modelId="{6FA7D4D7-032C-4FC5-9E85-BFC5EF63BB87}" type="presOf" srcId="{9CC275A3-2CBB-47E6-83E8-D3D2CE06FD42}" destId="{B2B15CA2-E8CA-4701-944D-A47A40EDEFD7}" srcOrd="0" destOrd="0" presId="urn:microsoft.com/office/officeart/2005/8/layout/default#1"/>
    <dgm:cxn modelId="{35EAB888-4791-44A5-95A9-8F8AF6B5DF13}" type="presOf" srcId="{D74AA175-3445-438C-B09C-D5A5F8F0203B}" destId="{7558BB42-06C9-42A4-A319-9179BD49900E}" srcOrd="0" destOrd="0" presId="urn:microsoft.com/office/officeart/2005/8/layout/default#1"/>
    <dgm:cxn modelId="{D47DC17E-A190-4376-8DDC-A2A7F1CD427E}" type="presParOf" srcId="{7558BB42-06C9-42A4-A319-9179BD49900E}" destId="{7D004FF5-7448-4A8B-A68A-2BBB3F835119}" srcOrd="0" destOrd="0" presId="urn:microsoft.com/office/officeart/2005/8/layout/default#1"/>
    <dgm:cxn modelId="{2E84C293-C53B-4FA7-A81B-C39838D072F3}" type="presParOf" srcId="{7558BB42-06C9-42A4-A319-9179BD49900E}" destId="{6771ACDA-1D1B-409E-A8D6-2B71F0B0953B}" srcOrd="1" destOrd="0" presId="urn:microsoft.com/office/officeart/2005/8/layout/default#1"/>
    <dgm:cxn modelId="{C40FD317-4679-4113-B2C8-686ADE405000}" type="presParOf" srcId="{7558BB42-06C9-42A4-A319-9179BD49900E}" destId="{A12C1DD2-3494-4D6D-9132-A0F2CAB714F2}" srcOrd="2" destOrd="0" presId="urn:microsoft.com/office/officeart/2005/8/layout/default#1"/>
    <dgm:cxn modelId="{9BB3BF15-78D3-46CE-BFC3-7DA1F54A5B0E}" type="presParOf" srcId="{7558BB42-06C9-42A4-A319-9179BD49900E}" destId="{3A2666A7-B812-43F3-B2EF-FE4A96BE36CB}" srcOrd="3" destOrd="0" presId="urn:microsoft.com/office/officeart/2005/8/layout/default#1"/>
    <dgm:cxn modelId="{65D48CF1-AC7F-4810-ADD6-B344676FE4F9}" type="presParOf" srcId="{7558BB42-06C9-42A4-A319-9179BD49900E}" destId="{B2B15CA2-E8CA-4701-944D-A47A40EDEFD7}" srcOrd="4" destOrd="0" presId="urn:microsoft.com/office/officeart/2005/8/layout/default#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45CB82-ABF5-46E2-8232-60438E52E74B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2664B3-C759-467C-AC03-9DB050218AD6}">
      <dgm:prSet phldrT="[Text]"/>
      <dgm:spPr/>
      <dgm:t>
        <a:bodyPr/>
        <a:lstStyle/>
        <a:p>
          <a:r>
            <a:rPr lang="en-GB" dirty="0" smtClean="0"/>
            <a:t>European Training Networks</a:t>
          </a:r>
          <a:endParaRPr lang="en-GB" dirty="0"/>
        </a:p>
      </dgm:t>
    </dgm:pt>
    <dgm:pt modelId="{5323D1C1-D8FA-4F01-B06B-07567EDD1418}" type="parTrans" cxnId="{1EA61116-06C8-4A2B-B26A-D9C7DBE9793B}">
      <dgm:prSet/>
      <dgm:spPr/>
      <dgm:t>
        <a:bodyPr/>
        <a:lstStyle/>
        <a:p>
          <a:endParaRPr lang="en-GB"/>
        </a:p>
      </dgm:t>
    </dgm:pt>
    <dgm:pt modelId="{94FE7F11-2B00-4DBA-BD91-4BF13B9F5C49}" type="sibTrans" cxnId="{1EA61116-06C8-4A2B-B26A-D9C7DBE9793B}">
      <dgm:prSet/>
      <dgm:spPr/>
      <dgm:t>
        <a:bodyPr/>
        <a:lstStyle/>
        <a:p>
          <a:endParaRPr lang="en-GB"/>
        </a:p>
      </dgm:t>
    </dgm:pt>
    <dgm:pt modelId="{406FE810-AF2B-42D7-ADE5-214881A205A0}">
      <dgm:prSet phldrT="[Text]"/>
      <dgm:spPr/>
      <dgm:t>
        <a:bodyPr/>
        <a:lstStyle/>
        <a:p>
          <a:r>
            <a:rPr lang="en-GB" dirty="0" smtClean="0"/>
            <a:t>At least three beneficiaries from different MS/AC</a:t>
          </a:r>
          <a:endParaRPr lang="en-GB" dirty="0"/>
        </a:p>
      </dgm:t>
    </dgm:pt>
    <dgm:pt modelId="{A8C5A969-70B0-4EF7-A914-696A3A2F2FA5}" type="parTrans" cxnId="{3D6144B1-A114-480A-BF99-4536EA2B83FE}">
      <dgm:prSet/>
      <dgm:spPr/>
      <dgm:t>
        <a:bodyPr/>
        <a:lstStyle/>
        <a:p>
          <a:endParaRPr lang="en-GB"/>
        </a:p>
      </dgm:t>
    </dgm:pt>
    <dgm:pt modelId="{AFD11105-94AD-43DA-A4A5-C7A828D0C212}" type="sibTrans" cxnId="{3D6144B1-A114-480A-BF99-4536EA2B83FE}">
      <dgm:prSet/>
      <dgm:spPr/>
      <dgm:t>
        <a:bodyPr/>
        <a:lstStyle/>
        <a:p>
          <a:endParaRPr lang="en-GB"/>
        </a:p>
      </dgm:t>
    </dgm:pt>
    <dgm:pt modelId="{06090486-3CE1-42F1-8C16-3967A1621D45}">
      <dgm:prSet phldrT="[Text]"/>
      <dgm:spPr/>
      <dgm:t>
        <a:bodyPr/>
        <a:lstStyle/>
        <a:p>
          <a:r>
            <a:rPr lang="en-GB" dirty="0" smtClean="0"/>
            <a:t>Maximum 540 researcher-months</a:t>
          </a:r>
          <a:endParaRPr lang="en-GB" dirty="0"/>
        </a:p>
      </dgm:t>
    </dgm:pt>
    <dgm:pt modelId="{C8EBB853-D2A2-4748-B197-B54D5FEEDEF2}" type="parTrans" cxnId="{EB3B14B3-1D58-46E6-A3EB-6757C471AAAE}">
      <dgm:prSet/>
      <dgm:spPr/>
      <dgm:t>
        <a:bodyPr/>
        <a:lstStyle/>
        <a:p>
          <a:endParaRPr lang="en-GB"/>
        </a:p>
      </dgm:t>
    </dgm:pt>
    <dgm:pt modelId="{A548A705-878E-4369-B859-5123B8EDF06F}" type="sibTrans" cxnId="{EB3B14B3-1D58-46E6-A3EB-6757C471AAAE}">
      <dgm:prSet/>
      <dgm:spPr/>
      <dgm:t>
        <a:bodyPr/>
        <a:lstStyle/>
        <a:p>
          <a:endParaRPr lang="en-GB"/>
        </a:p>
      </dgm:t>
    </dgm:pt>
    <dgm:pt modelId="{51A27304-5E38-414C-BE03-4F9C4D0A6324}">
      <dgm:prSet phldrT="[Text]"/>
      <dgm:spPr/>
      <dgm:t>
        <a:bodyPr/>
        <a:lstStyle/>
        <a:p>
          <a:r>
            <a:rPr lang="en-GB" dirty="0" smtClean="0"/>
            <a:t>European Joint Doctorates</a:t>
          </a:r>
          <a:endParaRPr lang="en-GB" dirty="0"/>
        </a:p>
      </dgm:t>
    </dgm:pt>
    <dgm:pt modelId="{0A98DB2C-2C26-4B09-9EB9-F012906311F1}" type="parTrans" cxnId="{04FACEF0-AF16-4B42-819D-FDDA2B6E5ED1}">
      <dgm:prSet/>
      <dgm:spPr/>
      <dgm:t>
        <a:bodyPr/>
        <a:lstStyle/>
        <a:p>
          <a:endParaRPr lang="en-GB"/>
        </a:p>
      </dgm:t>
    </dgm:pt>
    <dgm:pt modelId="{B81C22EF-0C84-42A4-ADD1-B92E70CB60BD}" type="sibTrans" cxnId="{04FACEF0-AF16-4B42-819D-FDDA2B6E5ED1}">
      <dgm:prSet/>
      <dgm:spPr/>
      <dgm:t>
        <a:bodyPr/>
        <a:lstStyle/>
        <a:p>
          <a:endParaRPr lang="en-GB"/>
        </a:p>
      </dgm:t>
    </dgm:pt>
    <dgm:pt modelId="{8C398306-CCAF-49F8-B1AC-BEF2A4A5DF28}">
      <dgm:prSet phldrT="[Text]"/>
      <dgm:spPr/>
      <dgm:t>
        <a:bodyPr/>
        <a:lstStyle/>
        <a:p>
          <a:r>
            <a:rPr lang="en-GB" dirty="0" smtClean="0"/>
            <a:t>Doctoral programme enrolment mandatory</a:t>
          </a:r>
          <a:endParaRPr lang="en-GB" dirty="0"/>
        </a:p>
      </dgm:t>
    </dgm:pt>
    <dgm:pt modelId="{0CC6AA24-344E-4E02-B5B4-64BE929AA6DB}" type="parTrans" cxnId="{26AC20BD-C90F-4521-96B8-53D1DBC6F1FA}">
      <dgm:prSet/>
      <dgm:spPr/>
      <dgm:t>
        <a:bodyPr/>
        <a:lstStyle/>
        <a:p>
          <a:endParaRPr lang="en-GB"/>
        </a:p>
      </dgm:t>
    </dgm:pt>
    <dgm:pt modelId="{A368DAD2-E132-497B-AFC1-C0F33A79C88E}" type="sibTrans" cxnId="{26AC20BD-C90F-4521-96B8-53D1DBC6F1FA}">
      <dgm:prSet/>
      <dgm:spPr/>
      <dgm:t>
        <a:bodyPr/>
        <a:lstStyle/>
        <a:p>
          <a:endParaRPr lang="en-GB"/>
        </a:p>
      </dgm:t>
    </dgm:pt>
    <dgm:pt modelId="{5690ADDB-D6EC-4B6E-AF66-EBB5A89C3BD5}">
      <dgm:prSet phldrT="[Text]"/>
      <dgm:spPr/>
      <dgm:t>
        <a:bodyPr/>
        <a:lstStyle/>
        <a:p>
          <a:r>
            <a:rPr lang="en-GB" dirty="0" smtClean="0"/>
            <a:t>Joint governance, admission, selection, supervision, monitoring and assessment mandatory</a:t>
          </a:r>
          <a:endParaRPr lang="en-GB" dirty="0"/>
        </a:p>
      </dgm:t>
    </dgm:pt>
    <dgm:pt modelId="{33A58EA2-7D35-4030-9734-C2D067C5EA76}" type="parTrans" cxnId="{37A14C98-6A5C-4B76-9159-CE7B9408FFFC}">
      <dgm:prSet/>
      <dgm:spPr/>
      <dgm:t>
        <a:bodyPr/>
        <a:lstStyle/>
        <a:p>
          <a:endParaRPr lang="en-GB"/>
        </a:p>
      </dgm:t>
    </dgm:pt>
    <dgm:pt modelId="{12AD9D7A-222D-4C32-BA3D-9FACD8A1D095}" type="sibTrans" cxnId="{37A14C98-6A5C-4B76-9159-CE7B9408FFFC}">
      <dgm:prSet/>
      <dgm:spPr/>
      <dgm:t>
        <a:bodyPr/>
        <a:lstStyle/>
        <a:p>
          <a:endParaRPr lang="en-GB"/>
        </a:p>
      </dgm:t>
    </dgm:pt>
    <dgm:pt modelId="{404F215D-9AC8-4BA3-A82F-AAED3A87BBF0}">
      <dgm:prSet phldrT="[Text]"/>
      <dgm:spPr/>
      <dgm:t>
        <a:bodyPr/>
        <a:lstStyle/>
        <a:p>
          <a:r>
            <a:rPr lang="en-GB" dirty="0" smtClean="0"/>
            <a:t>European Industrial Doctorates</a:t>
          </a:r>
          <a:endParaRPr lang="en-GB" dirty="0"/>
        </a:p>
      </dgm:t>
    </dgm:pt>
    <dgm:pt modelId="{A62AAB09-F143-470B-A535-0B5FB9DEC33A}" type="parTrans" cxnId="{50361C66-94C2-4781-9CCA-E178666AD7FC}">
      <dgm:prSet/>
      <dgm:spPr/>
      <dgm:t>
        <a:bodyPr/>
        <a:lstStyle/>
        <a:p>
          <a:endParaRPr lang="en-GB"/>
        </a:p>
      </dgm:t>
    </dgm:pt>
    <dgm:pt modelId="{6E5E1E69-0BFC-4ACA-BA6E-54984577089F}" type="sibTrans" cxnId="{50361C66-94C2-4781-9CCA-E178666AD7FC}">
      <dgm:prSet/>
      <dgm:spPr/>
      <dgm:t>
        <a:bodyPr/>
        <a:lstStyle/>
        <a:p>
          <a:endParaRPr lang="en-GB"/>
        </a:p>
      </dgm:t>
    </dgm:pt>
    <dgm:pt modelId="{428D6DA0-A43D-4803-A429-39CBF9A3BBC6}">
      <dgm:prSet phldrT="[Text]"/>
      <dgm:spPr/>
      <dgm:t>
        <a:bodyPr/>
        <a:lstStyle/>
        <a:p>
          <a:r>
            <a:rPr lang="en-GB" dirty="0" smtClean="0"/>
            <a:t>Doctoral programme enrolment mandatory</a:t>
          </a:r>
          <a:endParaRPr lang="en-GB" dirty="0"/>
        </a:p>
      </dgm:t>
    </dgm:pt>
    <dgm:pt modelId="{468DB718-779E-4F44-A0E0-42840FE3E6D5}" type="parTrans" cxnId="{7DE89A94-A9EB-4181-8258-99EECCD05D8C}">
      <dgm:prSet/>
      <dgm:spPr/>
      <dgm:t>
        <a:bodyPr/>
        <a:lstStyle/>
        <a:p>
          <a:endParaRPr lang="en-GB"/>
        </a:p>
      </dgm:t>
    </dgm:pt>
    <dgm:pt modelId="{BD6D9470-4A11-429C-87FD-8892DE95CA3E}" type="sibTrans" cxnId="{7DE89A94-A9EB-4181-8258-99EECCD05D8C}">
      <dgm:prSet/>
      <dgm:spPr/>
      <dgm:t>
        <a:bodyPr/>
        <a:lstStyle/>
        <a:p>
          <a:endParaRPr lang="en-GB"/>
        </a:p>
      </dgm:t>
    </dgm:pt>
    <dgm:pt modelId="{87D0FDC4-0E8E-4312-B757-96C224F01352}">
      <dgm:prSet phldrT="[Text]"/>
      <dgm:spPr/>
      <dgm:t>
        <a:bodyPr/>
        <a:lstStyle/>
        <a:p>
          <a:r>
            <a:rPr lang="en-GB" dirty="0" smtClean="0"/>
            <a:t>Joint governance, admission, selection, supervision, monitoring and assessment mandatory</a:t>
          </a:r>
          <a:endParaRPr lang="en-GB" dirty="0"/>
        </a:p>
      </dgm:t>
    </dgm:pt>
    <dgm:pt modelId="{1BC96F6B-E191-4B82-9B4B-91960432F37A}" type="parTrans" cxnId="{1C3DD968-13ED-4E21-870E-04724FC65401}">
      <dgm:prSet/>
      <dgm:spPr/>
      <dgm:t>
        <a:bodyPr/>
        <a:lstStyle/>
        <a:p>
          <a:endParaRPr lang="en-GB"/>
        </a:p>
      </dgm:t>
    </dgm:pt>
    <dgm:pt modelId="{B4DE83F5-76DA-43FF-9070-9BE7696DDDC3}" type="sibTrans" cxnId="{1C3DD968-13ED-4E21-870E-04724FC65401}">
      <dgm:prSet/>
      <dgm:spPr/>
      <dgm:t>
        <a:bodyPr/>
        <a:lstStyle/>
        <a:p>
          <a:endParaRPr lang="en-GB"/>
        </a:p>
      </dgm:t>
    </dgm:pt>
    <dgm:pt modelId="{274332DB-B467-4C64-8113-651B72F95F35}">
      <dgm:prSet phldrT="[Text]"/>
      <dgm:spPr/>
      <dgm:t>
        <a:bodyPr/>
        <a:lstStyle/>
        <a:p>
          <a:r>
            <a:rPr lang="en-GB" dirty="0" smtClean="0"/>
            <a:t>Award of joint, double or multiple doctoral degree mandatory</a:t>
          </a:r>
          <a:endParaRPr lang="en-GB" dirty="0"/>
        </a:p>
      </dgm:t>
    </dgm:pt>
    <dgm:pt modelId="{BE808B09-E399-46C2-84DA-65F4D7B70DFB}" type="parTrans" cxnId="{483D07AC-AB0E-4C52-A396-4A3F9BB75B20}">
      <dgm:prSet/>
      <dgm:spPr/>
      <dgm:t>
        <a:bodyPr/>
        <a:lstStyle/>
        <a:p>
          <a:endParaRPr lang="en-GB"/>
        </a:p>
      </dgm:t>
    </dgm:pt>
    <dgm:pt modelId="{857C9EFC-CD41-4615-B748-CB76F28FBE2F}" type="sibTrans" cxnId="{483D07AC-AB0E-4C52-A396-4A3F9BB75B20}">
      <dgm:prSet/>
      <dgm:spPr/>
      <dgm:t>
        <a:bodyPr/>
        <a:lstStyle/>
        <a:p>
          <a:endParaRPr lang="en-GB"/>
        </a:p>
      </dgm:t>
    </dgm:pt>
    <dgm:pt modelId="{1B7AD92B-52E2-4F61-985B-F52F85C85B36}">
      <dgm:prSet phldrT="[Text]"/>
      <dgm:spPr/>
      <dgm:t>
        <a:bodyPr/>
        <a:lstStyle/>
        <a:p>
          <a:r>
            <a:rPr lang="en-GB" dirty="0" smtClean="0"/>
            <a:t>At least one academic and one non-academic partner from different MS/AC</a:t>
          </a:r>
          <a:endParaRPr lang="en-GB" dirty="0"/>
        </a:p>
      </dgm:t>
    </dgm:pt>
    <dgm:pt modelId="{B0537C47-24C2-432C-BF89-BC5DB4505552}" type="parTrans" cxnId="{7B9EC2AD-76A3-4896-9080-6E97CD5D21D4}">
      <dgm:prSet/>
      <dgm:spPr/>
      <dgm:t>
        <a:bodyPr/>
        <a:lstStyle/>
        <a:p>
          <a:endParaRPr lang="en-GB"/>
        </a:p>
      </dgm:t>
    </dgm:pt>
    <dgm:pt modelId="{03EEC23F-3295-4EBE-B78E-E69D516CD684}" type="sibTrans" cxnId="{7B9EC2AD-76A3-4896-9080-6E97CD5D21D4}">
      <dgm:prSet/>
      <dgm:spPr/>
      <dgm:t>
        <a:bodyPr/>
        <a:lstStyle/>
        <a:p>
          <a:endParaRPr lang="en-GB"/>
        </a:p>
      </dgm:t>
    </dgm:pt>
    <dgm:pt modelId="{C25C7288-FE09-4683-857A-D26391E52B03}">
      <dgm:prSet phldrT="[Text]"/>
      <dgm:spPr/>
      <dgm:t>
        <a:bodyPr/>
        <a:lstStyle/>
        <a:p>
          <a:r>
            <a:rPr lang="en-GB" dirty="0" smtClean="0"/>
            <a:t>Maximum 180 researcher-months</a:t>
          </a:r>
          <a:endParaRPr lang="en-GB" dirty="0"/>
        </a:p>
      </dgm:t>
    </dgm:pt>
    <dgm:pt modelId="{7BE80908-78EC-400B-8822-7C9F384B92FB}" type="parTrans" cxnId="{0F288554-772F-4216-B119-099E7EAC0F43}">
      <dgm:prSet/>
      <dgm:spPr/>
      <dgm:t>
        <a:bodyPr/>
        <a:lstStyle/>
        <a:p>
          <a:endParaRPr lang="en-GB"/>
        </a:p>
      </dgm:t>
    </dgm:pt>
    <dgm:pt modelId="{5225B3B2-95ED-45C6-ABE3-74EEB0C99956}" type="sibTrans" cxnId="{0F288554-772F-4216-B119-099E7EAC0F43}">
      <dgm:prSet/>
      <dgm:spPr/>
      <dgm:t>
        <a:bodyPr/>
        <a:lstStyle/>
        <a:p>
          <a:endParaRPr lang="en-GB"/>
        </a:p>
      </dgm:t>
    </dgm:pt>
    <dgm:pt modelId="{86288D24-870A-49B0-B994-DF9AED9EF608}">
      <dgm:prSet phldrT="[Text]"/>
      <dgm:spPr/>
      <dgm:t>
        <a:bodyPr/>
        <a:lstStyle/>
        <a:p>
          <a:r>
            <a:rPr lang="en-GB" dirty="0" smtClean="0"/>
            <a:t>Maximum 540 researcher-months</a:t>
          </a:r>
          <a:endParaRPr lang="en-GB" dirty="0"/>
        </a:p>
      </dgm:t>
    </dgm:pt>
    <dgm:pt modelId="{60FE12DA-0F28-489C-8F02-F210B6FCBB99}" type="parTrans" cxnId="{BF674A75-2372-4647-902A-DA603687744C}">
      <dgm:prSet/>
      <dgm:spPr/>
      <dgm:t>
        <a:bodyPr/>
        <a:lstStyle/>
        <a:p>
          <a:endParaRPr lang="en-GB"/>
        </a:p>
      </dgm:t>
    </dgm:pt>
    <dgm:pt modelId="{D41A7055-D4F1-4D48-B206-0B27B77B85F7}" type="sibTrans" cxnId="{BF674A75-2372-4647-902A-DA603687744C}">
      <dgm:prSet/>
      <dgm:spPr/>
      <dgm:t>
        <a:bodyPr/>
        <a:lstStyle/>
        <a:p>
          <a:endParaRPr lang="en-GB"/>
        </a:p>
      </dgm:t>
    </dgm:pt>
    <dgm:pt modelId="{3395741F-44DC-45E0-AFE2-5A5B8CB4F035}">
      <dgm:prSet phldrT="[Text]"/>
      <dgm:spPr/>
      <dgm:t>
        <a:bodyPr/>
        <a:lstStyle/>
        <a:p>
          <a:r>
            <a:rPr lang="en-GB" dirty="0" smtClean="0"/>
            <a:t>At least three beneficiaries from different MS/AC</a:t>
          </a:r>
          <a:endParaRPr lang="en-GB" dirty="0"/>
        </a:p>
      </dgm:t>
    </dgm:pt>
    <dgm:pt modelId="{7DCBE987-EA2D-4C9F-A7DC-B6AB7C827499}" type="parTrans" cxnId="{C8FC4FE2-7239-430A-9416-9EDAE32FACB7}">
      <dgm:prSet/>
      <dgm:spPr/>
      <dgm:t>
        <a:bodyPr/>
        <a:lstStyle/>
        <a:p>
          <a:endParaRPr lang="en-GB"/>
        </a:p>
      </dgm:t>
    </dgm:pt>
    <dgm:pt modelId="{44E1D10B-B0AA-4E4F-9151-0F11F14FA7E4}" type="sibTrans" cxnId="{C8FC4FE2-7239-430A-9416-9EDAE32FACB7}">
      <dgm:prSet/>
      <dgm:spPr/>
      <dgm:t>
        <a:bodyPr/>
        <a:lstStyle/>
        <a:p>
          <a:endParaRPr lang="en-GB"/>
        </a:p>
      </dgm:t>
    </dgm:pt>
    <dgm:pt modelId="{36CBC788-6FF1-4EDA-A04C-189AD46555A6}">
      <dgm:prSet phldrT="[Text]"/>
      <dgm:spPr/>
      <dgm:t>
        <a:bodyPr/>
        <a:lstStyle/>
        <a:p>
          <a:r>
            <a:rPr lang="en-GB" dirty="0" smtClean="0"/>
            <a:t>Doctoral programme enrolment optional</a:t>
          </a:r>
          <a:endParaRPr lang="en-GB" dirty="0"/>
        </a:p>
      </dgm:t>
    </dgm:pt>
    <dgm:pt modelId="{65829899-B14F-4B07-B52C-204819F5F016}" type="parTrans" cxnId="{B649E080-E836-4FD4-BF0B-47E68BCD2F46}">
      <dgm:prSet/>
      <dgm:spPr/>
      <dgm:t>
        <a:bodyPr/>
        <a:lstStyle/>
        <a:p>
          <a:endParaRPr lang="en-GB"/>
        </a:p>
      </dgm:t>
    </dgm:pt>
    <dgm:pt modelId="{B109165A-944D-453C-9F0C-661284E8E9EE}" type="sibTrans" cxnId="{B649E080-E836-4FD4-BF0B-47E68BCD2F46}">
      <dgm:prSet/>
      <dgm:spPr/>
      <dgm:t>
        <a:bodyPr/>
        <a:lstStyle/>
        <a:p>
          <a:endParaRPr lang="en-GB"/>
        </a:p>
      </dgm:t>
    </dgm:pt>
    <dgm:pt modelId="{913E334E-E7C0-4FB5-B735-309699284524}" type="pres">
      <dgm:prSet presAssocID="{F145CB82-ABF5-46E2-8232-60438E52E7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337CC1-8417-415F-AACE-A6FD035D9AC4}" type="pres">
      <dgm:prSet presAssocID="{D82664B3-C759-467C-AC03-9DB050218AD6}" presName="composite" presStyleCnt="0"/>
      <dgm:spPr/>
      <dgm:t>
        <a:bodyPr/>
        <a:lstStyle/>
        <a:p>
          <a:endParaRPr lang="en-US"/>
        </a:p>
      </dgm:t>
    </dgm:pt>
    <dgm:pt modelId="{A9471AB2-FB40-4149-B9D1-8AD366E2EA13}" type="pres">
      <dgm:prSet presAssocID="{D82664B3-C759-467C-AC03-9DB050218AD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B73A02-A86E-4388-8E77-9A960B96DACE}" type="pres">
      <dgm:prSet presAssocID="{D82664B3-C759-467C-AC03-9DB050218AD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F051EB-4677-4CFE-9EED-28EB741437E8}" type="pres">
      <dgm:prSet presAssocID="{94FE7F11-2B00-4DBA-BD91-4BF13B9F5C49}" presName="space" presStyleCnt="0"/>
      <dgm:spPr/>
      <dgm:t>
        <a:bodyPr/>
        <a:lstStyle/>
        <a:p>
          <a:endParaRPr lang="en-US"/>
        </a:p>
      </dgm:t>
    </dgm:pt>
    <dgm:pt modelId="{1ECF35E1-DB75-4201-A7C4-F5DB1FD1220A}" type="pres">
      <dgm:prSet presAssocID="{51A27304-5E38-414C-BE03-4F9C4D0A6324}" presName="composite" presStyleCnt="0"/>
      <dgm:spPr/>
      <dgm:t>
        <a:bodyPr/>
        <a:lstStyle/>
        <a:p>
          <a:endParaRPr lang="en-US"/>
        </a:p>
      </dgm:t>
    </dgm:pt>
    <dgm:pt modelId="{67A6F13F-E8D6-494E-8C89-88EF4234F111}" type="pres">
      <dgm:prSet presAssocID="{51A27304-5E38-414C-BE03-4F9C4D0A632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6C3CA-BBE0-407A-9126-2B7DD9E87050}" type="pres">
      <dgm:prSet presAssocID="{51A27304-5E38-414C-BE03-4F9C4D0A632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E13136-6015-42E7-9201-BBD97B033245}" type="pres">
      <dgm:prSet presAssocID="{B81C22EF-0C84-42A4-ADD1-B92E70CB60BD}" presName="space" presStyleCnt="0"/>
      <dgm:spPr/>
      <dgm:t>
        <a:bodyPr/>
        <a:lstStyle/>
        <a:p>
          <a:endParaRPr lang="en-US"/>
        </a:p>
      </dgm:t>
    </dgm:pt>
    <dgm:pt modelId="{E21DEAAD-5262-4EAF-90DE-F5160A50837C}" type="pres">
      <dgm:prSet presAssocID="{404F215D-9AC8-4BA3-A82F-AAED3A87BBF0}" presName="composite" presStyleCnt="0"/>
      <dgm:spPr/>
      <dgm:t>
        <a:bodyPr/>
        <a:lstStyle/>
        <a:p>
          <a:endParaRPr lang="en-US"/>
        </a:p>
      </dgm:t>
    </dgm:pt>
    <dgm:pt modelId="{EE7625DA-5B39-4441-A634-84A21ADFDBE0}" type="pres">
      <dgm:prSet presAssocID="{404F215D-9AC8-4BA3-A82F-AAED3A87BB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F5644-5884-4B21-B981-28B507A20C63}" type="pres">
      <dgm:prSet presAssocID="{404F215D-9AC8-4BA3-A82F-AAED3A87BBF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DB6267-C53A-4226-B30C-98F9C09F80C8}" type="presOf" srcId="{406FE810-AF2B-42D7-ADE5-214881A205A0}" destId="{0EB73A02-A86E-4388-8E77-9A960B96DACE}" srcOrd="0" destOrd="0" presId="urn:microsoft.com/office/officeart/2005/8/layout/hList1"/>
    <dgm:cxn modelId="{90FDB947-63CB-4A51-B548-197574691038}" type="presOf" srcId="{1B7AD92B-52E2-4F61-985B-F52F85C85B36}" destId="{7D5F5644-5884-4B21-B981-28B507A20C63}" srcOrd="0" destOrd="0" presId="urn:microsoft.com/office/officeart/2005/8/layout/hList1"/>
    <dgm:cxn modelId="{1C3DD968-13ED-4E21-870E-04724FC65401}" srcId="{404F215D-9AC8-4BA3-A82F-AAED3A87BBF0}" destId="{87D0FDC4-0E8E-4312-B757-96C224F01352}" srcOrd="2" destOrd="0" parTransId="{1BC96F6B-E191-4B82-9B4B-91960432F37A}" sibTransId="{B4DE83F5-76DA-43FF-9070-9BE7696DDDC3}"/>
    <dgm:cxn modelId="{A25E3920-53FB-4FDA-BACA-F248D0F3FAB9}" type="presOf" srcId="{5690ADDB-D6EC-4B6E-AF66-EBB5A89C3BD5}" destId="{9C96C3CA-BBE0-407A-9126-2B7DD9E87050}" srcOrd="0" destOrd="2" presId="urn:microsoft.com/office/officeart/2005/8/layout/hList1"/>
    <dgm:cxn modelId="{AE7AE38A-31D4-4213-B863-71EBAE3FA053}" type="presOf" srcId="{87D0FDC4-0E8E-4312-B757-96C224F01352}" destId="{7D5F5644-5884-4B21-B981-28B507A20C63}" srcOrd="0" destOrd="2" presId="urn:microsoft.com/office/officeart/2005/8/layout/hList1"/>
    <dgm:cxn modelId="{50361C66-94C2-4781-9CCA-E178666AD7FC}" srcId="{F145CB82-ABF5-46E2-8232-60438E52E74B}" destId="{404F215D-9AC8-4BA3-A82F-AAED3A87BBF0}" srcOrd="2" destOrd="0" parTransId="{A62AAB09-F143-470B-A535-0B5FB9DEC33A}" sibTransId="{6E5E1E69-0BFC-4ACA-BA6E-54984577089F}"/>
    <dgm:cxn modelId="{4301184A-C441-4604-8B12-2ED2B5A7992A}" type="presOf" srcId="{F145CB82-ABF5-46E2-8232-60438E52E74B}" destId="{913E334E-E7C0-4FB5-B735-309699284524}" srcOrd="0" destOrd="0" presId="urn:microsoft.com/office/officeart/2005/8/layout/hList1"/>
    <dgm:cxn modelId="{1EA61116-06C8-4A2B-B26A-D9C7DBE9793B}" srcId="{F145CB82-ABF5-46E2-8232-60438E52E74B}" destId="{D82664B3-C759-467C-AC03-9DB050218AD6}" srcOrd="0" destOrd="0" parTransId="{5323D1C1-D8FA-4F01-B06B-07567EDD1418}" sibTransId="{94FE7F11-2B00-4DBA-BD91-4BF13B9F5C49}"/>
    <dgm:cxn modelId="{EC742F49-51E9-47B3-835A-8651F72C9BEF}" type="presOf" srcId="{86288D24-870A-49B0-B994-DF9AED9EF608}" destId="{9C96C3CA-BBE0-407A-9126-2B7DD9E87050}" srcOrd="0" destOrd="4" presId="urn:microsoft.com/office/officeart/2005/8/layout/hList1"/>
    <dgm:cxn modelId="{3D6144B1-A114-480A-BF99-4536EA2B83FE}" srcId="{D82664B3-C759-467C-AC03-9DB050218AD6}" destId="{406FE810-AF2B-42D7-ADE5-214881A205A0}" srcOrd="0" destOrd="0" parTransId="{A8C5A969-70B0-4EF7-A914-696A3A2F2FA5}" sibTransId="{AFD11105-94AD-43DA-A4A5-C7A828D0C212}"/>
    <dgm:cxn modelId="{37A14C98-6A5C-4B76-9159-CE7B9408FFFC}" srcId="{51A27304-5E38-414C-BE03-4F9C4D0A6324}" destId="{5690ADDB-D6EC-4B6E-AF66-EBB5A89C3BD5}" srcOrd="2" destOrd="0" parTransId="{33A58EA2-7D35-4030-9734-C2D067C5EA76}" sibTransId="{12AD9D7A-222D-4C32-BA3D-9FACD8A1D095}"/>
    <dgm:cxn modelId="{04FACEF0-AF16-4B42-819D-FDDA2B6E5ED1}" srcId="{F145CB82-ABF5-46E2-8232-60438E52E74B}" destId="{51A27304-5E38-414C-BE03-4F9C4D0A6324}" srcOrd="1" destOrd="0" parTransId="{0A98DB2C-2C26-4B09-9EB9-F012906311F1}" sibTransId="{B81C22EF-0C84-42A4-ADD1-B92E70CB60BD}"/>
    <dgm:cxn modelId="{59CE386B-D8B7-4D41-9055-51C7D3122D30}" type="presOf" srcId="{51A27304-5E38-414C-BE03-4F9C4D0A6324}" destId="{67A6F13F-E8D6-494E-8C89-88EF4234F111}" srcOrd="0" destOrd="0" presId="urn:microsoft.com/office/officeart/2005/8/layout/hList1"/>
    <dgm:cxn modelId="{B18FAF4E-40C3-4C01-9055-1AC0B377C077}" type="presOf" srcId="{C25C7288-FE09-4683-857A-D26391E52B03}" destId="{7D5F5644-5884-4B21-B981-28B507A20C63}" srcOrd="0" destOrd="3" presId="urn:microsoft.com/office/officeart/2005/8/layout/hList1"/>
    <dgm:cxn modelId="{C8FC4FE2-7239-430A-9416-9EDAE32FACB7}" srcId="{51A27304-5E38-414C-BE03-4F9C4D0A6324}" destId="{3395741F-44DC-45E0-AFE2-5A5B8CB4F035}" srcOrd="0" destOrd="0" parTransId="{7DCBE987-EA2D-4C9F-A7DC-B6AB7C827499}" sibTransId="{44E1D10B-B0AA-4E4F-9151-0F11F14FA7E4}"/>
    <dgm:cxn modelId="{76CFFDC8-736D-4C0E-9725-3DADCF8C0496}" type="presOf" srcId="{274332DB-B467-4C64-8113-651B72F95F35}" destId="{9C96C3CA-BBE0-407A-9126-2B7DD9E87050}" srcOrd="0" destOrd="3" presId="urn:microsoft.com/office/officeart/2005/8/layout/hList1"/>
    <dgm:cxn modelId="{2551201F-1C59-4FAB-A45A-489EF2F33794}" type="presOf" srcId="{3395741F-44DC-45E0-AFE2-5A5B8CB4F035}" destId="{9C96C3CA-BBE0-407A-9126-2B7DD9E87050}" srcOrd="0" destOrd="0" presId="urn:microsoft.com/office/officeart/2005/8/layout/hList1"/>
    <dgm:cxn modelId="{BF674A75-2372-4647-902A-DA603687744C}" srcId="{51A27304-5E38-414C-BE03-4F9C4D0A6324}" destId="{86288D24-870A-49B0-B994-DF9AED9EF608}" srcOrd="4" destOrd="0" parTransId="{60FE12DA-0F28-489C-8F02-F210B6FCBB99}" sibTransId="{D41A7055-D4F1-4D48-B206-0B27B77B85F7}"/>
    <dgm:cxn modelId="{222B3BA9-BCC4-465F-AAF3-4B3C1D667664}" type="presOf" srcId="{D82664B3-C759-467C-AC03-9DB050218AD6}" destId="{A9471AB2-FB40-4149-B9D1-8AD366E2EA13}" srcOrd="0" destOrd="0" presId="urn:microsoft.com/office/officeart/2005/8/layout/hList1"/>
    <dgm:cxn modelId="{E10A6E1A-9DF6-4B8F-85B3-2D8EB85D5BE9}" type="presOf" srcId="{428D6DA0-A43D-4803-A429-39CBF9A3BBC6}" destId="{7D5F5644-5884-4B21-B981-28B507A20C63}" srcOrd="0" destOrd="1" presId="urn:microsoft.com/office/officeart/2005/8/layout/hList1"/>
    <dgm:cxn modelId="{11CDCA9D-2AB2-4F6C-A2CF-91AB32AEF57E}" type="presOf" srcId="{36CBC788-6FF1-4EDA-A04C-189AD46555A6}" destId="{0EB73A02-A86E-4388-8E77-9A960B96DACE}" srcOrd="0" destOrd="1" presId="urn:microsoft.com/office/officeart/2005/8/layout/hList1"/>
    <dgm:cxn modelId="{26AC20BD-C90F-4521-96B8-53D1DBC6F1FA}" srcId="{51A27304-5E38-414C-BE03-4F9C4D0A6324}" destId="{8C398306-CCAF-49F8-B1AC-BEF2A4A5DF28}" srcOrd="1" destOrd="0" parTransId="{0CC6AA24-344E-4E02-B5B4-64BE929AA6DB}" sibTransId="{A368DAD2-E132-497B-AFC1-C0F33A79C88E}"/>
    <dgm:cxn modelId="{F6882D7F-FA12-489E-AC85-FEDE887F90ED}" type="presOf" srcId="{404F215D-9AC8-4BA3-A82F-AAED3A87BBF0}" destId="{EE7625DA-5B39-4441-A634-84A21ADFDBE0}" srcOrd="0" destOrd="0" presId="urn:microsoft.com/office/officeart/2005/8/layout/hList1"/>
    <dgm:cxn modelId="{483D07AC-AB0E-4C52-A396-4A3F9BB75B20}" srcId="{51A27304-5E38-414C-BE03-4F9C4D0A6324}" destId="{274332DB-B467-4C64-8113-651B72F95F35}" srcOrd="3" destOrd="0" parTransId="{BE808B09-E399-46C2-84DA-65F4D7B70DFB}" sibTransId="{857C9EFC-CD41-4615-B748-CB76F28FBE2F}"/>
    <dgm:cxn modelId="{7DE89A94-A9EB-4181-8258-99EECCD05D8C}" srcId="{404F215D-9AC8-4BA3-A82F-AAED3A87BBF0}" destId="{428D6DA0-A43D-4803-A429-39CBF9A3BBC6}" srcOrd="1" destOrd="0" parTransId="{468DB718-779E-4F44-A0E0-42840FE3E6D5}" sibTransId="{BD6D9470-4A11-429C-87FD-8892DE95CA3E}"/>
    <dgm:cxn modelId="{B649E080-E836-4FD4-BF0B-47E68BCD2F46}" srcId="{D82664B3-C759-467C-AC03-9DB050218AD6}" destId="{36CBC788-6FF1-4EDA-A04C-189AD46555A6}" srcOrd="1" destOrd="0" parTransId="{65829899-B14F-4B07-B52C-204819F5F016}" sibTransId="{B109165A-944D-453C-9F0C-661284E8E9EE}"/>
    <dgm:cxn modelId="{EB3B14B3-1D58-46E6-A3EB-6757C471AAAE}" srcId="{D82664B3-C759-467C-AC03-9DB050218AD6}" destId="{06090486-3CE1-42F1-8C16-3967A1621D45}" srcOrd="2" destOrd="0" parTransId="{C8EBB853-D2A2-4748-B197-B54D5FEEDEF2}" sibTransId="{A548A705-878E-4369-B859-5123B8EDF06F}"/>
    <dgm:cxn modelId="{91EAD32D-CCCE-4E76-9663-363DE3CB76A6}" type="presOf" srcId="{06090486-3CE1-42F1-8C16-3967A1621D45}" destId="{0EB73A02-A86E-4388-8E77-9A960B96DACE}" srcOrd="0" destOrd="2" presId="urn:microsoft.com/office/officeart/2005/8/layout/hList1"/>
    <dgm:cxn modelId="{E98903F9-5CFF-4E76-9A81-AFD9EBB66906}" type="presOf" srcId="{8C398306-CCAF-49F8-B1AC-BEF2A4A5DF28}" destId="{9C96C3CA-BBE0-407A-9126-2B7DD9E87050}" srcOrd="0" destOrd="1" presId="urn:microsoft.com/office/officeart/2005/8/layout/hList1"/>
    <dgm:cxn modelId="{7B9EC2AD-76A3-4896-9080-6E97CD5D21D4}" srcId="{404F215D-9AC8-4BA3-A82F-AAED3A87BBF0}" destId="{1B7AD92B-52E2-4F61-985B-F52F85C85B36}" srcOrd="0" destOrd="0" parTransId="{B0537C47-24C2-432C-BF89-BC5DB4505552}" sibTransId="{03EEC23F-3295-4EBE-B78E-E69D516CD684}"/>
    <dgm:cxn modelId="{0F288554-772F-4216-B119-099E7EAC0F43}" srcId="{404F215D-9AC8-4BA3-A82F-AAED3A87BBF0}" destId="{C25C7288-FE09-4683-857A-D26391E52B03}" srcOrd="3" destOrd="0" parTransId="{7BE80908-78EC-400B-8822-7C9F384B92FB}" sibTransId="{5225B3B2-95ED-45C6-ABE3-74EEB0C99956}"/>
    <dgm:cxn modelId="{8B3925D9-8D5C-44FD-8AF8-44204D2A5B4B}" type="presParOf" srcId="{913E334E-E7C0-4FB5-B735-309699284524}" destId="{E3337CC1-8417-415F-AACE-A6FD035D9AC4}" srcOrd="0" destOrd="0" presId="urn:microsoft.com/office/officeart/2005/8/layout/hList1"/>
    <dgm:cxn modelId="{BCFC9CAA-D04D-418D-98F9-C76015A86B54}" type="presParOf" srcId="{E3337CC1-8417-415F-AACE-A6FD035D9AC4}" destId="{A9471AB2-FB40-4149-B9D1-8AD366E2EA13}" srcOrd="0" destOrd="0" presId="urn:microsoft.com/office/officeart/2005/8/layout/hList1"/>
    <dgm:cxn modelId="{2FA92F87-8E26-4D0B-9E2C-C3054CB7D359}" type="presParOf" srcId="{E3337CC1-8417-415F-AACE-A6FD035D9AC4}" destId="{0EB73A02-A86E-4388-8E77-9A960B96DACE}" srcOrd="1" destOrd="0" presId="urn:microsoft.com/office/officeart/2005/8/layout/hList1"/>
    <dgm:cxn modelId="{16511DA0-0823-42C9-A567-8F336C6A7E84}" type="presParOf" srcId="{913E334E-E7C0-4FB5-B735-309699284524}" destId="{FFF051EB-4677-4CFE-9EED-28EB741437E8}" srcOrd="1" destOrd="0" presId="urn:microsoft.com/office/officeart/2005/8/layout/hList1"/>
    <dgm:cxn modelId="{38500C71-88CC-48DD-8F1D-733AD8033DF1}" type="presParOf" srcId="{913E334E-E7C0-4FB5-B735-309699284524}" destId="{1ECF35E1-DB75-4201-A7C4-F5DB1FD1220A}" srcOrd="2" destOrd="0" presId="urn:microsoft.com/office/officeart/2005/8/layout/hList1"/>
    <dgm:cxn modelId="{1ECCBF2A-7E46-4AF8-BD95-621902F485B8}" type="presParOf" srcId="{1ECF35E1-DB75-4201-A7C4-F5DB1FD1220A}" destId="{67A6F13F-E8D6-494E-8C89-88EF4234F111}" srcOrd="0" destOrd="0" presId="urn:microsoft.com/office/officeart/2005/8/layout/hList1"/>
    <dgm:cxn modelId="{BC895503-DDF8-4AAA-9746-EF9EC39E1A20}" type="presParOf" srcId="{1ECF35E1-DB75-4201-A7C4-F5DB1FD1220A}" destId="{9C96C3CA-BBE0-407A-9126-2B7DD9E87050}" srcOrd="1" destOrd="0" presId="urn:microsoft.com/office/officeart/2005/8/layout/hList1"/>
    <dgm:cxn modelId="{BAA5311F-3F0C-495F-BB6A-84225B31873F}" type="presParOf" srcId="{913E334E-E7C0-4FB5-B735-309699284524}" destId="{ADE13136-6015-42E7-9201-BBD97B033245}" srcOrd="3" destOrd="0" presId="urn:microsoft.com/office/officeart/2005/8/layout/hList1"/>
    <dgm:cxn modelId="{AEC1B751-A8EB-4008-8146-FFB0F60601DA}" type="presParOf" srcId="{913E334E-E7C0-4FB5-B735-309699284524}" destId="{E21DEAAD-5262-4EAF-90DE-F5160A50837C}" srcOrd="4" destOrd="0" presId="urn:microsoft.com/office/officeart/2005/8/layout/hList1"/>
    <dgm:cxn modelId="{22F05857-4577-482A-9B27-8C6A4744C58E}" type="presParOf" srcId="{E21DEAAD-5262-4EAF-90DE-F5160A50837C}" destId="{EE7625DA-5B39-4441-A634-84A21ADFDBE0}" srcOrd="0" destOrd="0" presId="urn:microsoft.com/office/officeart/2005/8/layout/hList1"/>
    <dgm:cxn modelId="{52B32BB1-AB6E-4F46-A3A7-4C71E62266FC}" type="presParOf" srcId="{E21DEAAD-5262-4EAF-90DE-F5160A50837C}" destId="{7D5F5644-5884-4B21-B981-28B507A20C63}" srcOrd="1" destOrd="0" presId="urn:microsoft.com/office/officeart/2005/8/layout/h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7D4300-6A71-40BD-B6D8-843DC8530343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CB3521-3290-41B0-81FA-CD19C87206EA}">
      <dgm:prSet phldrT="[Text]" custT="1"/>
      <dgm:spPr/>
      <dgm:t>
        <a:bodyPr/>
        <a:lstStyle/>
        <a:p>
          <a:r>
            <a:rPr lang="en-GB" sz="2000" dirty="0" smtClean="0"/>
            <a:t>European Fellowships</a:t>
          </a:r>
          <a:endParaRPr lang="en-GB" sz="2000" dirty="0"/>
        </a:p>
      </dgm:t>
    </dgm:pt>
    <dgm:pt modelId="{1121BEA5-4F02-4569-A797-1743708955A9}" type="parTrans" cxnId="{B9D3612C-9E2A-4706-A842-EE2DC6ADA1BC}">
      <dgm:prSet/>
      <dgm:spPr/>
      <dgm:t>
        <a:bodyPr/>
        <a:lstStyle/>
        <a:p>
          <a:endParaRPr lang="en-GB" sz="1600"/>
        </a:p>
      </dgm:t>
    </dgm:pt>
    <dgm:pt modelId="{87023F20-D68B-4517-B634-C63B6DB04DC2}" type="sibTrans" cxnId="{B9D3612C-9E2A-4706-A842-EE2DC6ADA1BC}">
      <dgm:prSet/>
      <dgm:spPr/>
      <dgm:t>
        <a:bodyPr/>
        <a:lstStyle/>
        <a:p>
          <a:endParaRPr lang="en-GB" sz="1600"/>
        </a:p>
      </dgm:t>
    </dgm:pt>
    <dgm:pt modelId="{4912A6CA-EC69-4AEB-84C4-B27833D86EFE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dirty="0" smtClean="0"/>
            <a:t>From any country to MS/AC</a:t>
          </a:r>
          <a:endParaRPr lang="en-GB" sz="2000" b="1" dirty="0"/>
        </a:p>
      </dgm:t>
    </dgm:pt>
    <dgm:pt modelId="{5439FE0C-1906-4CD3-BAA7-7212D89D1B06}" type="parTrans" cxnId="{0E0F3905-DF06-4179-A0A3-FE2A4F220292}">
      <dgm:prSet/>
      <dgm:spPr/>
      <dgm:t>
        <a:bodyPr/>
        <a:lstStyle/>
        <a:p>
          <a:endParaRPr lang="en-GB" sz="1600"/>
        </a:p>
      </dgm:t>
    </dgm:pt>
    <dgm:pt modelId="{92E50959-4E00-4FC3-BA7B-29D9952C9B2D}" type="sibTrans" cxnId="{0E0F3905-DF06-4179-A0A3-FE2A4F220292}">
      <dgm:prSet/>
      <dgm:spPr/>
      <dgm:t>
        <a:bodyPr/>
        <a:lstStyle/>
        <a:p>
          <a:endParaRPr lang="en-GB" sz="1600"/>
        </a:p>
      </dgm:t>
    </dgm:pt>
    <dgm:pt modelId="{86EE4AF5-E825-4C50-94B5-1EECCD8A9260}">
      <dgm:prSet phldrT="[Text]" custT="1"/>
      <dgm:spPr/>
      <dgm:t>
        <a:bodyPr/>
        <a:lstStyle/>
        <a:p>
          <a:r>
            <a:rPr lang="en-GB" sz="2000" dirty="0" smtClean="0"/>
            <a:t>Global Fellowships</a:t>
          </a:r>
          <a:endParaRPr lang="en-GB" sz="2000" dirty="0"/>
        </a:p>
      </dgm:t>
    </dgm:pt>
    <dgm:pt modelId="{C4610722-F299-47CE-8A6C-2D108E5BCC48}" type="parTrans" cxnId="{BEA1C15E-3890-440A-A169-32E5E0310423}">
      <dgm:prSet/>
      <dgm:spPr/>
      <dgm:t>
        <a:bodyPr/>
        <a:lstStyle/>
        <a:p>
          <a:endParaRPr lang="en-GB" sz="1600"/>
        </a:p>
      </dgm:t>
    </dgm:pt>
    <dgm:pt modelId="{B5788B07-504D-4E42-AC50-D16938D551BD}" type="sibTrans" cxnId="{BEA1C15E-3890-440A-A169-32E5E0310423}">
      <dgm:prSet/>
      <dgm:spPr/>
      <dgm:t>
        <a:bodyPr/>
        <a:lstStyle/>
        <a:p>
          <a:endParaRPr lang="en-GB" sz="1600"/>
        </a:p>
      </dgm:t>
    </dgm:pt>
    <dgm:pt modelId="{D14E247D-2EB0-4295-B56A-11CD13D588D6}">
      <dgm:prSet phldrT="[Text]" custT="1"/>
      <dgm:spPr/>
      <dgm:t>
        <a:bodyPr/>
        <a:lstStyle/>
        <a:p>
          <a:r>
            <a:rPr lang="en-GB" sz="2000" dirty="0" smtClean="0"/>
            <a:t>Secondment from MS/AC to third country</a:t>
          </a:r>
          <a:endParaRPr lang="en-GB" sz="2000" dirty="0"/>
        </a:p>
      </dgm:t>
    </dgm:pt>
    <dgm:pt modelId="{A8503373-A01E-4D04-B838-567EB063687C}" type="parTrans" cxnId="{CD40675A-7931-43C6-98E5-04DE52BA7151}">
      <dgm:prSet/>
      <dgm:spPr/>
      <dgm:t>
        <a:bodyPr/>
        <a:lstStyle/>
        <a:p>
          <a:endParaRPr lang="en-GB" sz="1600"/>
        </a:p>
      </dgm:t>
    </dgm:pt>
    <dgm:pt modelId="{D1D6E75F-FD08-4390-B0E4-7CCD66821D6A}" type="sibTrans" cxnId="{CD40675A-7931-43C6-98E5-04DE52BA7151}">
      <dgm:prSet/>
      <dgm:spPr/>
      <dgm:t>
        <a:bodyPr/>
        <a:lstStyle/>
        <a:p>
          <a:endParaRPr lang="en-GB" sz="1600"/>
        </a:p>
      </dgm:t>
    </dgm:pt>
    <dgm:pt modelId="{499CACAD-0BFB-4DFC-ACF2-2BE07373591F}">
      <dgm:prSet phldrT="[Text]" custT="1"/>
      <dgm:spPr/>
      <dgm:t>
        <a:bodyPr/>
        <a:lstStyle/>
        <a:p>
          <a:r>
            <a:rPr lang="en-GB" sz="2000" dirty="0" smtClean="0"/>
            <a:t>Mandatory 12 month return phase in Europe (not subject to mobility rule)</a:t>
          </a:r>
          <a:endParaRPr lang="en-GB" sz="2000" dirty="0"/>
        </a:p>
      </dgm:t>
    </dgm:pt>
    <dgm:pt modelId="{43F7128C-4C42-47B4-BA0F-36C2F90E8E8D}" type="parTrans" cxnId="{7DBA7682-6372-48A2-B812-0DF0FDF346D1}">
      <dgm:prSet/>
      <dgm:spPr/>
      <dgm:t>
        <a:bodyPr/>
        <a:lstStyle/>
        <a:p>
          <a:endParaRPr lang="en-GB" sz="1600"/>
        </a:p>
      </dgm:t>
    </dgm:pt>
    <dgm:pt modelId="{CE0BEDCF-0186-4D68-96FB-CA97813D1CD3}" type="sibTrans" cxnId="{7DBA7682-6372-48A2-B812-0DF0FDF346D1}">
      <dgm:prSet/>
      <dgm:spPr/>
      <dgm:t>
        <a:bodyPr/>
        <a:lstStyle/>
        <a:p>
          <a:endParaRPr lang="en-GB" sz="1600"/>
        </a:p>
      </dgm:t>
    </dgm:pt>
    <dgm:pt modelId="{054B4E84-59C7-44A6-8133-B4D01454FD17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000" dirty="0"/>
        </a:p>
      </dgm:t>
    </dgm:pt>
    <dgm:pt modelId="{90F88F75-599C-491A-B803-BBD16882171F}" type="parTrans" cxnId="{E97E355E-013E-4869-A3FB-3FD20AD9CD92}">
      <dgm:prSet/>
      <dgm:spPr/>
      <dgm:t>
        <a:bodyPr/>
        <a:lstStyle/>
        <a:p>
          <a:endParaRPr lang="en-GB" sz="1600"/>
        </a:p>
      </dgm:t>
    </dgm:pt>
    <dgm:pt modelId="{B2F1222D-B7F4-45CD-85BB-37A3E923256D}" type="sibTrans" cxnId="{E97E355E-013E-4869-A3FB-3FD20AD9CD92}">
      <dgm:prSet/>
      <dgm:spPr/>
      <dgm:t>
        <a:bodyPr/>
        <a:lstStyle/>
        <a:p>
          <a:endParaRPr lang="en-GB" sz="1600"/>
        </a:p>
      </dgm:t>
    </dgm:pt>
    <dgm:pt modelId="{DCB4326A-23F0-4243-BC63-59CD4FCD3FBC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dirty="0" smtClean="0"/>
            <a:t>12-24 months</a:t>
          </a:r>
          <a:endParaRPr lang="en-GB" sz="2000" dirty="0"/>
        </a:p>
      </dgm:t>
    </dgm:pt>
    <dgm:pt modelId="{C87F5662-C772-47F4-9771-A4DDFF82E3FE}" type="parTrans" cxnId="{1F83313A-2B72-4B93-89BD-59266497FF1C}">
      <dgm:prSet/>
      <dgm:spPr/>
      <dgm:t>
        <a:bodyPr/>
        <a:lstStyle/>
        <a:p>
          <a:endParaRPr lang="en-GB" sz="1600"/>
        </a:p>
      </dgm:t>
    </dgm:pt>
    <dgm:pt modelId="{E6033661-7A7D-419C-A446-1AE855E13F39}" type="sibTrans" cxnId="{1F83313A-2B72-4B93-89BD-59266497FF1C}">
      <dgm:prSet/>
      <dgm:spPr/>
      <dgm:t>
        <a:bodyPr/>
        <a:lstStyle/>
        <a:p>
          <a:endParaRPr lang="en-GB" sz="1600"/>
        </a:p>
      </dgm:t>
    </dgm:pt>
    <dgm:pt modelId="{04CA0640-E8D6-44B3-9766-089FA7D0FF68}">
      <dgm:prSet phldrT="[Text]" custT="1"/>
      <dgm:spPr/>
      <dgm:t>
        <a:bodyPr/>
        <a:lstStyle/>
        <a:p>
          <a:r>
            <a:rPr lang="en-GB" sz="2000" dirty="0" smtClean="0"/>
            <a:t>12-24 months plus 12 month return phase</a:t>
          </a:r>
          <a:endParaRPr lang="en-GB" sz="2000" dirty="0"/>
        </a:p>
      </dgm:t>
    </dgm:pt>
    <dgm:pt modelId="{92241866-74E9-494D-99A7-14DD195A67DF}" type="parTrans" cxnId="{35466F96-810E-44B3-9DFC-4DD0DB22B594}">
      <dgm:prSet/>
      <dgm:spPr/>
      <dgm:t>
        <a:bodyPr/>
        <a:lstStyle/>
        <a:p>
          <a:endParaRPr lang="en-GB" sz="1600"/>
        </a:p>
      </dgm:t>
    </dgm:pt>
    <dgm:pt modelId="{40A250A7-50DB-4E09-ACE8-0491E5812D7D}" type="sibTrans" cxnId="{35466F96-810E-44B3-9DFC-4DD0DB22B594}">
      <dgm:prSet/>
      <dgm:spPr/>
      <dgm:t>
        <a:bodyPr/>
        <a:lstStyle/>
        <a:p>
          <a:endParaRPr lang="en-GB" sz="1600"/>
        </a:p>
      </dgm:t>
    </dgm:pt>
    <dgm:pt modelId="{5FAD0342-6BC8-4A94-9B93-38285539874E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dirty="0" smtClean="0"/>
            <a:t>Separate multi-disciplinary panels for  </a:t>
          </a:r>
          <a:r>
            <a:rPr lang="en-GB" sz="2000" b="1" i="0" dirty="0" smtClean="0"/>
            <a:t>career restart * </a:t>
          </a:r>
          <a:r>
            <a:rPr lang="en-GB" sz="2000" dirty="0" smtClean="0"/>
            <a:t>and </a:t>
          </a:r>
          <a:r>
            <a:rPr lang="en-GB" sz="2000" b="1" i="0" dirty="0" smtClean="0"/>
            <a:t>reintegration**</a:t>
          </a:r>
          <a:endParaRPr lang="en-GB" sz="2000" b="1" i="0" dirty="0"/>
        </a:p>
      </dgm:t>
    </dgm:pt>
    <dgm:pt modelId="{ABAC7262-034E-4BC7-B8F0-0FE57E1D07BF}" type="parTrans" cxnId="{3E8B1BE1-593F-478A-9477-2C60A060E0E2}">
      <dgm:prSet/>
      <dgm:spPr/>
      <dgm:t>
        <a:bodyPr/>
        <a:lstStyle/>
        <a:p>
          <a:endParaRPr lang="en-GB" sz="1600"/>
        </a:p>
      </dgm:t>
    </dgm:pt>
    <dgm:pt modelId="{E5F2294C-288F-47E2-9EF1-02A6DD86F3B7}" type="sibTrans" cxnId="{3E8B1BE1-593F-478A-9477-2C60A060E0E2}">
      <dgm:prSet/>
      <dgm:spPr/>
      <dgm:t>
        <a:bodyPr/>
        <a:lstStyle/>
        <a:p>
          <a:endParaRPr lang="en-GB" sz="1600"/>
        </a:p>
      </dgm:t>
    </dgm:pt>
    <dgm:pt modelId="{B832CA40-C22C-4770-AD8F-895D60FD7499}" type="pres">
      <dgm:prSet presAssocID="{537D4300-6A71-40BD-B6D8-843DC85303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B5E292-AC79-43B5-BD50-A5E8C8629FB7}" type="pres">
      <dgm:prSet presAssocID="{2ACB3521-3290-41B0-81FA-CD19C87206EA}" presName="composite" presStyleCnt="0"/>
      <dgm:spPr/>
      <dgm:t>
        <a:bodyPr/>
        <a:lstStyle/>
        <a:p>
          <a:endParaRPr lang="en-US"/>
        </a:p>
      </dgm:t>
    </dgm:pt>
    <dgm:pt modelId="{71B12BA9-FBF6-43CF-853A-CAC75505B298}" type="pres">
      <dgm:prSet presAssocID="{2ACB3521-3290-41B0-81FA-CD19C87206E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DB5C01-9133-4421-9450-4F685F38B403}" type="pres">
      <dgm:prSet presAssocID="{2ACB3521-3290-41B0-81FA-CD19C87206E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6A70E5-1C0F-4487-9EAE-CC4537D3B25E}" type="pres">
      <dgm:prSet presAssocID="{87023F20-D68B-4517-B634-C63B6DB04DC2}" presName="space" presStyleCnt="0"/>
      <dgm:spPr/>
      <dgm:t>
        <a:bodyPr/>
        <a:lstStyle/>
        <a:p>
          <a:endParaRPr lang="en-US"/>
        </a:p>
      </dgm:t>
    </dgm:pt>
    <dgm:pt modelId="{28AE3399-8669-4099-867D-0857A4094837}" type="pres">
      <dgm:prSet presAssocID="{86EE4AF5-E825-4C50-94B5-1EECCD8A9260}" presName="composite" presStyleCnt="0"/>
      <dgm:spPr/>
      <dgm:t>
        <a:bodyPr/>
        <a:lstStyle/>
        <a:p>
          <a:endParaRPr lang="en-US"/>
        </a:p>
      </dgm:t>
    </dgm:pt>
    <dgm:pt modelId="{B7FEA161-8CE9-466B-BC82-854731766523}" type="pres">
      <dgm:prSet presAssocID="{86EE4AF5-E825-4C50-94B5-1EECCD8A92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1B3DF-FFEB-4923-A092-DC5433B2EEDA}" type="pres">
      <dgm:prSet presAssocID="{86EE4AF5-E825-4C50-94B5-1EECCD8A926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5A750C-E641-4D15-9721-750151000F1B}" type="presOf" srcId="{86EE4AF5-E825-4C50-94B5-1EECCD8A9260}" destId="{B7FEA161-8CE9-466B-BC82-854731766523}" srcOrd="0" destOrd="0" presId="urn:microsoft.com/office/officeart/2005/8/layout/hList1"/>
    <dgm:cxn modelId="{975ED6E6-1938-41EE-839A-C9C2F62750B9}" type="presOf" srcId="{499CACAD-0BFB-4DFC-ACF2-2BE07373591F}" destId="{98E1B3DF-FFEB-4923-A092-DC5433B2EEDA}" srcOrd="0" destOrd="2" presId="urn:microsoft.com/office/officeart/2005/8/layout/hList1"/>
    <dgm:cxn modelId="{0E0F3905-DF06-4179-A0A3-FE2A4F220292}" srcId="{2ACB3521-3290-41B0-81FA-CD19C87206EA}" destId="{4912A6CA-EC69-4AEB-84C4-B27833D86EFE}" srcOrd="1" destOrd="0" parTransId="{5439FE0C-1906-4CD3-BAA7-7212D89D1B06}" sibTransId="{92E50959-4E00-4FC3-BA7B-29D9952C9B2D}"/>
    <dgm:cxn modelId="{3D89303B-6037-4459-A66D-BCD3C281DAEB}" type="presOf" srcId="{DCB4326A-23F0-4243-BC63-59CD4FCD3FBC}" destId="{22DB5C01-9133-4421-9450-4F685F38B403}" srcOrd="0" destOrd="0" presId="urn:microsoft.com/office/officeart/2005/8/layout/hList1"/>
    <dgm:cxn modelId="{5D27B8C7-A2D6-4210-9AF1-8D0EBCFA8C7A}" type="presOf" srcId="{5FAD0342-6BC8-4A94-9B93-38285539874E}" destId="{22DB5C01-9133-4421-9450-4F685F38B403}" srcOrd="0" destOrd="2" presId="urn:microsoft.com/office/officeart/2005/8/layout/hList1"/>
    <dgm:cxn modelId="{35466F96-810E-44B3-9DFC-4DD0DB22B594}" srcId="{86EE4AF5-E825-4C50-94B5-1EECCD8A9260}" destId="{04CA0640-E8D6-44B3-9766-089FA7D0FF68}" srcOrd="0" destOrd="0" parTransId="{92241866-74E9-494D-99A7-14DD195A67DF}" sibTransId="{40A250A7-50DB-4E09-ACE8-0491E5812D7D}"/>
    <dgm:cxn modelId="{BEA1C15E-3890-440A-A169-32E5E0310423}" srcId="{537D4300-6A71-40BD-B6D8-843DC8530343}" destId="{86EE4AF5-E825-4C50-94B5-1EECCD8A9260}" srcOrd="1" destOrd="0" parTransId="{C4610722-F299-47CE-8A6C-2D108E5BCC48}" sibTransId="{B5788B07-504D-4E42-AC50-D16938D551BD}"/>
    <dgm:cxn modelId="{6EFCEDF1-8DF2-4874-BDAA-C3CD9D673DAE}" type="presOf" srcId="{04CA0640-E8D6-44B3-9766-089FA7D0FF68}" destId="{98E1B3DF-FFEB-4923-A092-DC5433B2EEDA}" srcOrd="0" destOrd="0" presId="urn:microsoft.com/office/officeart/2005/8/layout/hList1"/>
    <dgm:cxn modelId="{3E8B1BE1-593F-478A-9477-2C60A060E0E2}" srcId="{2ACB3521-3290-41B0-81FA-CD19C87206EA}" destId="{5FAD0342-6BC8-4A94-9B93-38285539874E}" srcOrd="2" destOrd="0" parTransId="{ABAC7262-034E-4BC7-B8F0-0FE57E1D07BF}" sibTransId="{E5F2294C-288F-47E2-9EF1-02A6DD86F3B7}"/>
    <dgm:cxn modelId="{1688F79E-0545-4627-9B88-FE0EE36B1E0B}" type="presOf" srcId="{D14E247D-2EB0-4295-B56A-11CD13D588D6}" destId="{98E1B3DF-FFEB-4923-A092-DC5433B2EEDA}" srcOrd="0" destOrd="1" presId="urn:microsoft.com/office/officeart/2005/8/layout/hList1"/>
    <dgm:cxn modelId="{7DBA7682-6372-48A2-B812-0DF0FDF346D1}" srcId="{86EE4AF5-E825-4C50-94B5-1EECCD8A9260}" destId="{499CACAD-0BFB-4DFC-ACF2-2BE07373591F}" srcOrd="2" destOrd="0" parTransId="{43F7128C-4C42-47B4-BA0F-36C2F90E8E8D}" sibTransId="{CE0BEDCF-0186-4D68-96FB-CA97813D1CD3}"/>
    <dgm:cxn modelId="{CD40675A-7931-43C6-98E5-04DE52BA7151}" srcId="{86EE4AF5-E825-4C50-94B5-1EECCD8A9260}" destId="{D14E247D-2EB0-4295-B56A-11CD13D588D6}" srcOrd="1" destOrd="0" parTransId="{A8503373-A01E-4D04-B838-567EB063687C}" sibTransId="{D1D6E75F-FD08-4390-B0E4-7CCD66821D6A}"/>
    <dgm:cxn modelId="{E97E355E-013E-4869-A3FB-3FD20AD9CD92}" srcId="{2ACB3521-3290-41B0-81FA-CD19C87206EA}" destId="{054B4E84-59C7-44A6-8133-B4D01454FD17}" srcOrd="3" destOrd="0" parTransId="{90F88F75-599C-491A-B803-BBD16882171F}" sibTransId="{B2F1222D-B7F4-45CD-85BB-37A3E923256D}"/>
    <dgm:cxn modelId="{B9D3612C-9E2A-4706-A842-EE2DC6ADA1BC}" srcId="{537D4300-6A71-40BD-B6D8-843DC8530343}" destId="{2ACB3521-3290-41B0-81FA-CD19C87206EA}" srcOrd="0" destOrd="0" parTransId="{1121BEA5-4F02-4569-A797-1743708955A9}" sibTransId="{87023F20-D68B-4517-B634-C63B6DB04DC2}"/>
    <dgm:cxn modelId="{D1E12E82-E49B-441B-8C0A-4DFCDD27AE91}" type="presOf" srcId="{2ACB3521-3290-41B0-81FA-CD19C87206EA}" destId="{71B12BA9-FBF6-43CF-853A-CAC75505B298}" srcOrd="0" destOrd="0" presId="urn:microsoft.com/office/officeart/2005/8/layout/hList1"/>
    <dgm:cxn modelId="{65A0192B-560D-44EE-9FFE-1146BA5E684D}" type="presOf" srcId="{4912A6CA-EC69-4AEB-84C4-B27833D86EFE}" destId="{22DB5C01-9133-4421-9450-4F685F38B403}" srcOrd="0" destOrd="1" presId="urn:microsoft.com/office/officeart/2005/8/layout/hList1"/>
    <dgm:cxn modelId="{8278EE8A-5DE1-4DF6-B550-D7556C0E03A0}" type="presOf" srcId="{054B4E84-59C7-44A6-8133-B4D01454FD17}" destId="{22DB5C01-9133-4421-9450-4F685F38B403}" srcOrd="0" destOrd="3" presId="urn:microsoft.com/office/officeart/2005/8/layout/hList1"/>
    <dgm:cxn modelId="{24341178-2D43-4BF4-9E13-5F6C54710AD2}" type="presOf" srcId="{537D4300-6A71-40BD-B6D8-843DC8530343}" destId="{B832CA40-C22C-4770-AD8F-895D60FD7499}" srcOrd="0" destOrd="0" presId="urn:microsoft.com/office/officeart/2005/8/layout/hList1"/>
    <dgm:cxn modelId="{1F83313A-2B72-4B93-89BD-59266497FF1C}" srcId="{2ACB3521-3290-41B0-81FA-CD19C87206EA}" destId="{DCB4326A-23F0-4243-BC63-59CD4FCD3FBC}" srcOrd="0" destOrd="0" parTransId="{C87F5662-C772-47F4-9771-A4DDFF82E3FE}" sibTransId="{E6033661-7A7D-419C-A446-1AE855E13F39}"/>
    <dgm:cxn modelId="{63C85B89-8207-48DC-A9E5-35392BE8656D}" type="presParOf" srcId="{B832CA40-C22C-4770-AD8F-895D60FD7499}" destId="{77B5E292-AC79-43B5-BD50-A5E8C8629FB7}" srcOrd="0" destOrd="0" presId="urn:microsoft.com/office/officeart/2005/8/layout/hList1"/>
    <dgm:cxn modelId="{0D1B098F-6B64-4479-9087-6C2B0FD94E1C}" type="presParOf" srcId="{77B5E292-AC79-43B5-BD50-A5E8C8629FB7}" destId="{71B12BA9-FBF6-43CF-853A-CAC75505B298}" srcOrd="0" destOrd="0" presId="urn:microsoft.com/office/officeart/2005/8/layout/hList1"/>
    <dgm:cxn modelId="{2B95E95E-A8DF-4454-BD03-EEC6FB3D980A}" type="presParOf" srcId="{77B5E292-AC79-43B5-BD50-A5E8C8629FB7}" destId="{22DB5C01-9133-4421-9450-4F685F38B403}" srcOrd="1" destOrd="0" presId="urn:microsoft.com/office/officeart/2005/8/layout/hList1"/>
    <dgm:cxn modelId="{BCDA6AB4-E5DC-4EC5-9447-59ADAD4B9D00}" type="presParOf" srcId="{B832CA40-C22C-4770-AD8F-895D60FD7499}" destId="{226A70E5-1C0F-4487-9EAE-CC4537D3B25E}" srcOrd="1" destOrd="0" presId="urn:microsoft.com/office/officeart/2005/8/layout/hList1"/>
    <dgm:cxn modelId="{5806F711-CAA7-4CF2-8591-193FD0B60F34}" type="presParOf" srcId="{B832CA40-C22C-4770-AD8F-895D60FD7499}" destId="{28AE3399-8669-4099-867D-0857A4094837}" srcOrd="2" destOrd="0" presId="urn:microsoft.com/office/officeart/2005/8/layout/hList1"/>
    <dgm:cxn modelId="{73EB43A1-E42A-472B-BFCA-F3D5F447C168}" type="presParOf" srcId="{28AE3399-8669-4099-867D-0857A4094837}" destId="{B7FEA161-8CE9-466B-BC82-854731766523}" srcOrd="0" destOrd="0" presId="urn:microsoft.com/office/officeart/2005/8/layout/hList1"/>
    <dgm:cxn modelId="{5D44CC7D-CFEC-47BA-91FD-E1922A10442C}" type="presParOf" srcId="{28AE3399-8669-4099-867D-0857A4094837}" destId="{98E1B3DF-FFEB-4923-A092-DC5433B2EEDA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1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June 02, 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29D3-FC2D-4D60-9FF7-17788307F526}" type="datetime1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C4A5-AD79-4B1B-820B-1C2648DB745B}" type="datetime1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64" charset="-128"/>
              </a:defRPr>
            </a:lvl1pPr>
          </a:lstStyle>
          <a:p>
            <a:pPr>
              <a:defRPr/>
            </a:pPr>
            <a:fld id="{4E3BD1DB-912A-473D-8438-12B8ADA4DF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June 02, 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June 02, 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June 02, 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ea typeface="ＭＳ Ｐゴシック" pitchFamily="34" charset="-128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E7A-BD62-46CB-9DB4-E9E7115B0AA4}" type="datetime1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7000"/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June 02,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diagramQuickStyle" Target="../diagrams/quickStyle11.xml"/><Relationship Id="rId5" Type="http://schemas.openxmlformats.org/officeDocument/2006/relationships/diagramData" Target="../diagrams/data10.xml"/><Relationship Id="rId10" Type="http://schemas.openxmlformats.org/officeDocument/2006/relationships/diagramLayout" Target="../diagrams/layout11.xml"/><Relationship Id="rId4" Type="http://schemas.openxmlformats.org/officeDocument/2006/relationships/image" Target="../media/image8.jpeg"/><Relationship Id="rId9" Type="http://schemas.openxmlformats.org/officeDocument/2006/relationships/diagramData" Target="../diagrams/data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research/horizon2020" TargetMode="External"/><Relationship Id="rId5" Type="http://schemas.openxmlformats.org/officeDocument/2006/relationships/hyperlink" Target="http://ec.europa.eu/mariecurieactions" TargetMode="External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ORIZONT  2020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2143116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Acţiunile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 Skłodowska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Curie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4500570"/>
            <a:ext cx="492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Eveniment organizat de  Ministerul Educației Naționale, Universitatea </a:t>
            </a:r>
            <a:r>
              <a:rPr lang="ro-RO" b="1" dirty="0" smtClean="0">
                <a:solidFill>
                  <a:schemeClr val="bg1"/>
                </a:solidFill>
              </a:rPr>
              <a:t> din </a:t>
            </a:r>
            <a:r>
              <a:rPr lang="fr-FR" b="1" dirty="0" smtClean="0">
                <a:solidFill>
                  <a:schemeClr val="bg1"/>
                </a:solidFill>
              </a:rPr>
              <a:t>Craiova </a:t>
            </a:r>
            <a:r>
              <a:rPr lang="ro-RO" b="1" dirty="0" smtClean="0">
                <a:solidFill>
                  <a:schemeClr val="bg1"/>
                </a:solidFill>
              </a:rPr>
              <a:t>şi  </a:t>
            </a:r>
            <a:r>
              <a:rPr lang="en-US" b="1" dirty="0" smtClean="0">
                <a:solidFill>
                  <a:schemeClr val="bg1"/>
                </a:solidFill>
              </a:rPr>
              <a:t>Enterprise Europe </a:t>
            </a:r>
            <a:r>
              <a:rPr lang="ro-RO" b="1" dirty="0" smtClean="0">
                <a:solidFill>
                  <a:schemeClr val="bg1"/>
                </a:solidFill>
              </a:rPr>
              <a:t> N</a:t>
            </a:r>
            <a:r>
              <a:rPr lang="en-US" b="1" dirty="0" err="1" smtClean="0">
                <a:solidFill>
                  <a:schemeClr val="bg1"/>
                </a:solidFill>
              </a:rPr>
              <a:t>etwork</a:t>
            </a:r>
            <a:r>
              <a:rPr lang="en-US" b="1" dirty="0" smtClean="0">
                <a:solidFill>
                  <a:schemeClr val="bg1"/>
                </a:solidFill>
              </a:rPr>
              <a:t> Craiova</a:t>
            </a:r>
            <a:endParaRPr lang="ro-RO" b="1" dirty="0" smtClean="0">
              <a:solidFill>
                <a:schemeClr val="bg1"/>
              </a:solidFill>
            </a:endParaRPr>
          </a:p>
          <a:p>
            <a:endParaRPr lang="ro-RO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Craiova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05-06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MSCA in Horizon 2020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486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- schemes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MSCA Schemes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141680"/>
              </p:ext>
            </p:extLst>
          </p:nvPr>
        </p:nvGraphicFramePr>
        <p:xfrm>
          <a:off x="304800" y="1285860"/>
          <a:ext cx="8482042" cy="536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019"/>
                <a:gridCol w="6306023"/>
              </a:tblGrid>
              <a:tr h="6610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Horizon 2020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7014" marR="8701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10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ITN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7014" marR="87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Innovative</a:t>
                      </a:r>
                      <a:r>
                        <a:rPr lang="en-GB" sz="2000" baseline="0" dirty="0" smtClean="0"/>
                        <a:t> Training Networks </a:t>
                      </a:r>
                    </a:p>
                    <a:p>
                      <a:pPr algn="ctr"/>
                      <a:r>
                        <a:rPr lang="en-GB" sz="2000" baseline="0" dirty="0" smtClean="0"/>
                        <a:t>(Early Stage Researchers)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7014" marR="87014" anchor="ctr"/>
                </a:tc>
              </a:tr>
              <a:tr h="147538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IF</a:t>
                      </a:r>
                      <a:endParaRPr lang="en-GB" sz="2000" b="1" dirty="0"/>
                    </a:p>
                  </a:txBody>
                  <a:tcPr marL="87014" marR="87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Individual Fellowships</a:t>
                      </a:r>
                    </a:p>
                    <a:p>
                      <a:pPr algn="ctr"/>
                      <a:r>
                        <a:rPr lang="en-GB" sz="2000" dirty="0" smtClean="0"/>
                        <a:t>(Experienced Researchers)</a:t>
                      </a:r>
                      <a:endParaRPr lang="en-GB" sz="2000" b="1" dirty="0"/>
                    </a:p>
                  </a:txBody>
                  <a:tcPr marL="87014" marR="87014" anchor="ctr"/>
                </a:tc>
              </a:tr>
              <a:tr h="7820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RISE</a:t>
                      </a:r>
                      <a:endParaRPr lang="en-GB" sz="2000" b="1" dirty="0"/>
                    </a:p>
                  </a:txBody>
                  <a:tcPr marL="87014" marR="87014" anchor="ctr">
                    <a:solidFill>
                      <a:srgbClr val="D3CB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Research and Innovation</a:t>
                      </a:r>
                      <a:r>
                        <a:rPr lang="en-GB" sz="2000" baseline="0" dirty="0" smtClean="0"/>
                        <a:t> Staff Exchange</a:t>
                      </a:r>
                    </a:p>
                    <a:p>
                      <a:pPr algn="ctr"/>
                      <a:r>
                        <a:rPr lang="en-GB" sz="2000" baseline="0" dirty="0" smtClean="0"/>
                        <a:t>(Exchange of Staff)</a:t>
                      </a:r>
                      <a:endParaRPr lang="en-GB" sz="2000" b="1" dirty="0"/>
                    </a:p>
                  </a:txBody>
                  <a:tcPr marL="87014" marR="87014" anchor="ctr">
                    <a:solidFill>
                      <a:srgbClr val="D3CBCD"/>
                    </a:solidFill>
                  </a:tcPr>
                </a:tc>
              </a:tr>
              <a:tr h="8741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COFUND</a:t>
                      </a:r>
                      <a:endParaRPr lang="en-GB" sz="2000" b="1" dirty="0"/>
                    </a:p>
                  </a:txBody>
                  <a:tcPr marL="87014" marR="87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Cofunding</a:t>
                      </a:r>
                      <a:r>
                        <a:rPr lang="en-GB" sz="2000" dirty="0" smtClean="0"/>
                        <a:t> or regional, national and international programmes</a:t>
                      </a:r>
                      <a:endParaRPr lang="en-GB" sz="2000" b="1" dirty="0"/>
                    </a:p>
                  </a:txBody>
                  <a:tcPr marL="87014" marR="87014" anchor="ctr"/>
                </a:tc>
              </a:tr>
              <a:tr h="8741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NIGHT</a:t>
                      </a:r>
                      <a:endParaRPr lang="en-GB" sz="2000" b="1" dirty="0"/>
                    </a:p>
                  </a:txBody>
                  <a:tcPr marL="87014" marR="870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 smtClean="0">
                          <a:solidFill>
                            <a:schemeClr val="tx1"/>
                          </a:solidFill>
                        </a:rPr>
                        <a:t>Researchers’ Night</a:t>
                      </a:r>
                    </a:p>
                  </a:txBody>
                  <a:tcPr marL="87014" marR="87014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MSCA Schemes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Innovative Training Networks - ITN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Networks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Industrial Doctorates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Doctorates</a:t>
            </a:r>
          </a:p>
          <a:p>
            <a:pPr>
              <a:spcBef>
                <a:spcPts val="600"/>
              </a:spcBef>
              <a:defRPr/>
            </a:pPr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Fellowships - IF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for experienced researchers undertaking international and inter-sector mobility</a:t>
            </a:r>
          </a:p>
          <a:p>
            <a:pPr>
              <a:spcBef>
                <a:spcPts val="600"/>
              </a:spcBef>
              <a:defRPr/>
            </a:pP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and Innovation Staff Exchange - </a:t>
            </a:r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and inter-sector cooperation through the exchange of staff</a:t>
            </a:r>
          </a:p>
          <a:p>
            <a:pPr>
              <a:spcBef>
                <a:spcPts val="600"/>
              </a:spcBef>
              <a:defRPr/>
            </a:pPr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Co-funding of programmes - COFUND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Co-funding of regional, national and international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doctoral programmes,fellowship programmes)</a:t>
            </a:r>
          </a:p>
          <a:p>
            <a:pPr>
              <a:spcBef>
                <a:spcPts val="600"/>
              </a:spcBef>
              <a:defRPr/>
            </a:pPr>
            <a:r>
              <a:rPr lang="en-GB" sz="3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Researchers’ Night</a:t>
            </a:r>
            <a:endParaRPr lang="de-DE" sz="3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pPr lvl="0">
              <a:defRPr/>
            </a:pPr>
            <a:r>
              <a:rPr lang="en-GB" dirty="0" smtClean="0"/>
              <a:t>Definitions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4201169794"/>
              </p:ext>
            </p:extLst>
          </p:nvPr>
        </p:nvGraphicFramePr>
        <p:xfrm>
          <a:off x="500034" y="1180792"/>
          <a:ext cx="828680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571472" y="5357826"/>
            <a:ext cx="8176992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Mobility Rule: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At </a:t>
            </a:r>
            <a:r>
              <a:rPr lang="en-GB" sz="1400" dirty="0">
                <a:solidFill>
                  <a:schemeClr val="tx1"/>
                </a:solidFill>
              </a:rPr>
              <a:t>the time of the relevant deadline for submission of proposals, or recruitment/secondment by the host organisation, depending on the action, researchers shall not have resided or carried out their main activity (work, studies, </a:t>
            </a:r>
            <a:r>
              <a:rPr lang="en-GB" sz="1400" dirty="0" err="1">
                <a:solidFill>
                  <a:schemeClr val="tx1"/>
                </a:solidFill>
              </a:rPr>
              <a:t>etc</a:t>
            </a:r>
            <a:r>
              <a:rPr lang="en-GB" sz="1400" dirty="0">
                <a:solidFill>
                  <a:schemeClr val="tx1"/>
                </a:solidFill>
              </a:rPr>
              <a:t>) in the country of their host organisation for more than 12 months in the 3 years immediately prior to the reference date.”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- schemes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471518" y="5421335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3600" dirty="0" smtClean="0"/>
              <a:t>Innovative Training Networks  (ITN)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Innovative Training Networks  (</a:t>
            </a:r>
            <a:r>
              <a:rPr lang="en-GB" dirty="0" err="1" smtClean="0"/>
              <a:t>itn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1420817"/>
            <a:ext cx="8686800" cy="486570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“</a:t>
            </a:r>
            <a:r>
              <a:rPr lang="en-GB" i="1" dirty="0" smtClean="0"/>
              <a:t>Aim to train a new generation of creative, entrepreneurial and innovative researchers, able to face current and future challenges and to convert knowledge and ideas into products and services for economic and social benefit</a:t>
            </a:r>
            <a:r>
              <a:rPr lang="en-GB" dirty="0" smtClean="0"/>
              <a:t>”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Competitively selected joint research training/doctoral programmes implemented by partnerships of universities, research institutions, businesses, SMEs and other socio-economic actors from different countries across Europe (and beyond).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Focus on scientific/ technological knowledge through research on individual/personalised projects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Exposure to non-academic sector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Transferable skills training  e.g. communication, research management, IP, ethics, societal outreach, entrepreneurship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Innovative Training Networks  (</a:t>
            </a:r>
            <a:r>
              <a:rPr lang="en-GB" dirty="0" err="1" smtClean="0"/>
              <a:t>itn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268538" y="1785926"/>
            <a:ext cx="6661180" cy="44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147" tIns="40074" rIns="80147" bIns="40074">
            <a:spAutoFit/>
          </a:bodyPr>
          <a:lstStyle/>
          <a:p>
            <a:pPr marL="450850" indent="-450850" algn="l" defTabSz="449263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Dedicated to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early-stage researchers </a:t>
            </a: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(no ER recruitment)</a:t>
            </a:r>
          </a:p>
          <a:p>
            <a:pPr marL="450850" indent="-450850" algn="l" defTabSz="449263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Involving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wide partnership of institutions </a:t>
            </a: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from academic and non-academic sectors</a:t>
            </a:r>
          </a:p>
          <a:p>
            <a:pPr marL="450850" indent="-450850" algn="l" defTabSz="449263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Based on FP7 ITN </a:t>
            </a:r>
            <a:r>
              <a:rPr lang="en-GB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experience </a:t>
            </a:r>
            <a:endParaRPr lang="en-GB" sz="1400" dirty="0">
              <a:solidFill>
                <a:srgbClr val="004386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 algn="l" defTabSz="449263"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Addressing </a:t>
            </a:r>
            <a:r>
              <a:rPr lang="en-GB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multiple </a:t>
            </a:r>
            <a:r>
              <a:rPr lang="en-GB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dimension </a:t>
            </a: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of mobility</a:t>
            </a:r>
          </a:p>
          <a:p>
            <a:pPr marL="450850" indent="-450850" algn="l" defTabSz="449263"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Combining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scientific excellence </a:t>
            </a: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innovation-oriented approach</a:t>
            </a:r>
            <a:endParaRPr lang="en-GB" dirty="0">
              <a:solidFill>
                <a:srgbClr val="004386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 algn="l" defTabSz="449263"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Developing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entrepreneurship </a:t>
            </a: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 matching research labour market needs </a:t>
            </a:r>
          </a:p>
          <a:p>
            <a:pPr marL="450850" indent="-450850" algn="l" defTabSz="449263"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Enhancing </a:t>
            </a:r>
            <a:r>
              <a:rPr lang="en-GB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employability </a:t>
            </a:r>
            <a:r>
              <a:rPr lang="en-GB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of researchers</a:t>
            </a:r>
          </a:p>
          <a:p>
            <a:pPr marL="450850" indent="-450850" algn="l" defTabSz="449263"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fr-BE" dirty="0" err="1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Proposing</a:t>
            </a:r>
            <a:r>
              <a:rPr lang="fr-BE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dirty="0" err="1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innovative</a:t>
            </a:r>
            <a:r>
              <a:rPr lang="fr-BE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dirty="0" err="1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ways</a:t>
            </a:r>
            <a:r>
              <a:rPr lang="fr-BE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 of doctoral training, </a:t>
            </a:r>
            <a:r>
              <a:rPr lang="fr-BE" dirty="0" err="1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fr-BE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fr-BE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industrial</a:t>
            </a:r>
            <a:r>
              <a:rPr lang="fr-BE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doctorates</a:t>
            </a:r>
            <a:r>
              <a:rPr lang="fr-BE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fr-BE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joint </a:t>
            </a:r>
            <a:r>
              <a:rPr lang="fr-BE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doctorates</a:t>
            </a:r>
            <a:endParaRPr lang="en-GB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094163" lvl="4" indent="-450850" algn="l" defTabSz="449263" eaLnBrk="1" hangingPunct="1">
              <a:buClr>
                <a:srgbClr val="008000"/>
              </a:buClr>
              <a:buFont typeface="Wingdings" pitchFamily="2" charset="2"/>
              <a:buNone/>
            </a:pPr>
            <a:endParaRPr lang="en-GB" sz="1000" dirty="0">
              <a:solidFill>
                <a:srgbClr val="004386"/>
              </a:solidFill>
              <a:latin typeface="Calibri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27238" y="1285860"/>
            <a:ext cx="711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buClr>
                <a:srgbClr val="008000"/>
              </a:buClr>
              <a:buSzPct val="130000"/>
            </a:pPr>
            <a:r>
              <a:rPr lang="en-GB" sz="1800" u="sng" dirty="0">
                <a:solidFill>
                  <a:srgbClr val="004386"/>
                </a:solidFill>
                <a:latin typeface="Arial" pitchFamily="34" charset="0"/>
              </a:rPr>
              <a:t>MSCA - main EU programme for structured doctoral training</a:t>
            </a:r>
          </a:p>
        </p:txBody>
      </p:sp>
      <p:pic>
        <p:nvPicPr>
          <p:cNvPr id="10" name="Picture 10" descr="http://www.endicott.edu/GradProf/GPSGrad/~/media/GPSMediaLibrary/GPS%20Images/Graduate/Doctoral/WordCloud1.ash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571744"/>
            <a:ext cx="2019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71546"/>
            <a:ext cx="1870075" cy="14255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Innovative Training Networks  (</a:t>
            </a:r>
            <a:r>
              <a:rPr lang="en-GB" dirty="0" err="1" smtClean="0"/>
              <a:t>itn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/>
              <a:t>ITN scheme </a:t>
            </a:r>
            <a:r>
              <a:rPr lang="en-US" sz="2400" dirty="0" smtClean="0"/>
              <a:t>consists </a:t>
            </a:r>
            <a:r>
              <a:rPr lang="en-US" sz="2400" dirty="0"/>
              <a:t>of 3</a:t>
            </a:r>
            <a:r>
              <a:rPr lang="en-US" sz="2400" dirty="0" smtClean="0"/>
              <a:t> strands:</a:t>
            </a:r>
            <a:endParaRPr lang="en-GB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78866534"/>
              </p:ext>
            </p:extLst>
          </p:nvPr>
        </p:nvGraphicFramePr>
        <p:xfrm>
          <a:off x="323528" y="1714488"/>
          <a:ext cx="8413819" cy="275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/>
          <p:cNvSpPr/>
          <p:nvPr/>
        </p:nvSpPr>
        <p:spPr>
          <a:xfrm>
            <a:off x="467544" y="443711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Other new features: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Participants defined as ‘academic’ and ‘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non-academic’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stage researchers (ESRs) only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Innovative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Doctoral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strand only through COFUND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Innovative Training Networks  (</a:t>
            </a:r>
            <a:r>
              <a:rPr lang="en-GB" dirty="0" err="1" smtClean="0"/>
              <a:t>itn</a:t>
            </a:r>
            <a:r>
              <a:rPr lang="en-GB" dirty="0" smtClean="0"/>
              <a:t>)</a:t>
            </a:r>
            <a:endParaRPr lang="en-US" dirty="0"/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250825" y="3636963"/>
            <a:ext cx="2089150" cy="1077912"/>
            <a:chOff x="3379" y="3339"/>
            <a:chExt cx="1361" cy="817"/>
          </a:xfrm>
        </p:grpSpPr>
        <p:sp>
          <p:nvSpPr>
            <p:cNvPr id="8" name="AutoShape 88"/>
            <p:cNvSpPr>
              <a:spLocks noChangeArrowheads="1"/>
            </p:cNvSpPr>
            <p:nvPr/>
          </p:nvSpPr>
          <p:spPr bwMode="auto">
            <a:xfrm>
              <a:off x="3379" y="3339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rgbClr val="0A3CAA"/>
            </a:solidFill>
            <a:ln w="9525" algn="ctr">
              <a:solidFill>
                <a:srgbClr val="0A3CA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" name="Text Box 89"/>
            <p:cNvSpPr txBox="1">
              <a:spLocks noChangeArrowheads="1"/>
            </p:cNvSpPr>
            <p:nvPr/>
          </p:nvSpPr>
          <p:spPr bwMode="auto">
            <a:xfrm>
              <a:off x="3453" y="3383"/>
              <a:ext cx="122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European Training Networks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6892925" y="3663950"/>
            <a:ext cx="1824038" cy="969963"/>
            <a:chOff x="496" y="2753"/>
            <a:chExt cx="978" cy="405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521" y="2773"/>
              <a:ext cx="953" cy="385"/>
            </a:xfrm>
            <a:prstGeom prst="roundRect">
              <a:avLst>
                <a:gd name="adj" fmla="val 16667"/>
              </a:avLst>
            </a:prstGeom>
            <a:solidFill>
              <a:srgbClr val="8A2E5C"/>
            </a:solidFill>
            <a:ln w="9525" algn="ctr">
              <a:solidFill>
                <a:srgbClr val="8A2E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96" y="2753"/>
              <a:ext cx="97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European</a:t>
              </a:r>
            </a:p>
            <a:p>
              <a:pPr algn="ctr"/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Joint</a:t>
              </a:r>
            </a:p>
            <a:p>
              <a:pPr algn="ctr"/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Doctorates</a:t>
              </a: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black">
          <a:xfrm>
            <a:off x="2193925" y="2736850"/>
            <a:ext cx="11350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  <a:p>
            <a:pPr algn="ctr"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Non-academia</a:t>
            </a:r>
          </a:p>
          <a:p>
            <a:pPr algn="ctr">
              <a:lnSpc>
                <a:spcPct val="90000"/>
              </a:lnSpc>
            </a:pPr>
            <a:endParaRPr lang="en-GB" sz="1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black">
          <a:xfrm>
            <a:off x="231775" y="2779713"/>
            <a:ext cx="11350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  <a:p>
            <a:pPr algn="ctr"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Non-academia</a:t>
            </a:r>
          </a:p>
          <a:p>
            <a:pPr algn="ctr">
              <a:lnSpc>
                <a:spcPct val="90000"/>
              </a:lnSpc>
            </a:pPr>
            <a:endParaRPr lang="en-GB" sz="100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5370513" y="1244600"/>
            <a:ext cx="3346450" cy="2447925"/>
            <a:chOff x="134" y="901"/>
            <a:chExt cx="2108" cy="1542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56" y="981"/>
              <a:ext cx="1996" cy="1444"/>
              <a:chOff x="134" y="985"/>
              <a:chExt cx="1996" cy="1444"/>
            </a:xfrm>
          </p:grpSpPr>
          <p:cxnSp>
            <p:nvCxnSpPr>
              <p:cNvPr id="19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1299" y="1598"/>
                <a:ext cx="198" cy="158"/>
              </a:xfrm>
              <a:prstGeom prst="straightConnector1">
                <a:avLst/>
              </a:prstGeom>
              <a:noFill/>
              <a:ln w="9525" algn="ctr">
                <a:solidFill>
                  <a:srgbClr val="33893D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0" name="Straight Arrow Connector 33"/>
              <p:cNvCxnSpPr>
                <a:cxnSpLocks noChangeShapeType="1"/>
              </p:cNvCxnSpPr>
              <p:nvPr/>
            </p:nvCxnSpPr>
            <p:spPr bwMode="auto">
              <a:xfrm rot="10800000">
                <a:off x="1217" y="1634"/>
                <a:ext cx="199" cy="158"/>
              </a:xfrm>
              <a:prstGeom prst="straightConnector1">
                <a:avLst/>
              </a:prstGeom>
              <a:noFill/>
              <a:ln w="9525" algn="ctr">
                <a:solidFill>
                  <a:srgbClr val="8A2E5C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1" name="Straight Arrow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78" y="1588"/>
                <a:ext cx="191" cy="199"/>
              </a:xfrm>
              <a:prstGeom prst="straightConnector1">
                <a:avLst/>
              </a:prstGeom>
              <a:noFill/>
              <a:ln w="9525" algn="ctr">
                <a:solidFill>
                  <a:srgbClr val="0A3CAA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2" name="Straight Arrow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77" y="1620"/>
                <a:ext cx="192" cy="198"/>
              </a:xfrm>
              <a:prstGeom prst="straightConnector1">
                <a:avLst/>
              </a:prstGeom>
              <a:noFill/>
              <a:ln w="9525" algn="ctr">
                <a:solidFill>
                  <a:srgbClr val="33893D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" name="Straight Arrow Connector 40"/>
              <p:cNvCxnSpPr>
                <a:cxnSpLocks noChangeShapeType="1"/>
              </p:cNvCxnSpPr>
              <p:nvPr/>
            </p:nvCxnSpPr>
            <p:spPr bwMode="auto">
              <a:xfrm>
                <a:off x="839" y="1995"/>
                <a:ext cx="463" cy="1"/>
              </a:xfrm>
              <a:prstGeom prst="straightConnector1">
                <a:avLst/>
              </a:prstGeom>
              <a:noFill/>
              <a:ln w="9525" algn="ctr">
                <a:solidFill>
                  <a:srgbClr val="0A3CAA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4" name="Straight Arrow Connector 42"/>
              <p:cNvCxnSpPr>
                <a:cxnSpLocks noChangeShapeType="1"/>
              </p:cNvCxnSpPr>
              <p:nvPr/>
            </p:nvCxnSpPr>
            <p:spPr bwMode="auto">
              <a:xfrm rot="10800000">
                <a:off x="839" y="2069"/>
                <a:ext cx="463" cy="1"/>
              </a:xfrm>
              <a:prstGeom prst="straightConnector1">
                <a:avLst/>
              </a:prstGeom>
              <a:noFill/>
              <a:ln w="9525" algn="ctr">
                <a:solidFill>
                  <a:srgbClr val="8A2E5C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5" name="Oval 45"/>
              <p:cNvSpPr/>
              <p:nvPr/>
            </p:nvSpPr>
            <p:spPr bwMode="auto">
              <a:xfrm>
                <a:off x="1735" y="1107"/>
                <a:ext cx="395" cy="3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1003">
                <a:schemeClr val="l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1355" y="1301"/>
                <a:ext cx="337" cy="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27" name="Straight Arrow Connector 58"/>
              <p:cNvCxnSpPr>
                <a:cxnSpLocks noChangeShapeType="1"/>
              </p:cNvCxnSpPr>
              <p:nvPr/>
            </p:nvCxnSpPr>
            <p:spPr bwMode="auto">
              <a:xfrm flipV="1">
                <a:off x="1788" y="1487"/>
                <a:ext cx="103" cy="25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sp>
            <p:nvSpPr>
              <p:cNvPr id="28" name="TextBox 64"/>
              <p:cNvSpPr txBox="1">
                <a:spLocks noChangeArrowheads="1"/>
              </p:cNvSpPr>
              <p:nvPr/>
            </p:nvSpPr>
            <p:spPr bwMode="auto">
              <a:xfrm>
                <a:off x="742" y="985"/>
                <a:ext cx="58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8A2E5C"/>
                    </a:solidFill>
                    <a:cs typeface="Arial" pitchFamily="34" charset="0"/>
                  </a:rPr>
                  <a:t>Country 1</a:t>
                </a:r>
              </a:p>
            </p:txBody>
          </p:sp>
          <p:sp>
            <p:nvSpPr>
              <p:cNvPr id="29" name="TextBox 65"/>
              <p:cNvSpPr txBox="1">
                <a:spLocks noChangeArrowheads="1"/>
              </p:cNvSpPr>
              <p:nvPr/>
            </p:nvSpPr>
            <p:spPr bwMode="auto">
              <a:xfrm>
                <a:off x="1378" y="2220"/>
                <a:ext cx="58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A3CAA"/>
                    </a:solidFill>
                    <a:cs typeface="Arial" pitchFamily="34" charset="0"/>
                  </a:rPr>
                  <a:t>Country 2</a:t>
                </a:r>
              </a:p>
            </p:txBody>
          </p:sp>
          <p:sp>
            <p:nvSpPr>
              <p:cNvPr id="30" name="TextBox 66"/>
              <p:cNvSpPr txBox="1">
                <a:spLocks noChangeArrowheads="1"/>
              </p:cNvSpPr>
              <p:nvPr/>
            </p:nvSpPr>
            <p:spPr bwMode="auto">
              <a:xfrm>
                <a:off x="134" y="2235"/>
                <a:ext cx="58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33893D"/>
                    </a:solidFill>
                    <a:cs typeface="Arial" pitchFamily="34" charset="0"/>
                  </a:rPr>
                  <a:t>Country 3</a:t>
                </a:r>
              </a:p>
            </p:txBody>
          </p:sp>
          <p:pic>
            <p:nvPicPr>
              <p:cNvPr id="31" name="Picture 67" descr="icone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03" y="1414"/>
                <a:ext cx="215" cy="208"/>
              </a:xfrm>
              <a:prstGeom prst="rect">
                <a:avLst/>
              </a:prstGeom>
              <a:noFill/>
              <a:ln w="9525">
                <a:solidFill>
                  <a:srgbClr val="33893D"/>
                </a:solidFill>
                <a:miter lim="800000"/>
                <a:headEnd/>
                <a:tailEnd/>
              </a:ln>
            </p:spPr>
          </p:pic>
          <p:pic>
            <p:nvPicPr>
              <p:cNvPr id="32" name="Picture 68" descr="icone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4" y="1475"/>
                <a:ext cx="217" cy="207"/>
              </a:xfrm>
              <a:prstGeom prst="rect">
                <a:avLst/>
              </a:prstGeom>
              <a:noFill/>
              <a:ln w="9525">
                <a:solidFill>
                  <a:srgbClr val="0A3CAA"/>
                </a:solidFill>
                <a:miter lim="800000"/>
                <a:headEnd/>
                <a:tailEnd/>
              </a:ln>
            </p:spPr>
          </p:pic>
          <p:pic>
            <p:nvPicPr>
              <p:cNvPr id="33" name="Picture 71" descr="icone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88" y="2109"/>
                <a:ext cx="217" cy="208"/>
              </a:xfrm>
              <a:prstGeom prst="rect">
                <a:avLst/>
              </a:prstGeom>
              <a:noFill/>
              <a:ln w="9525">
                <a:solidFill>
                  <a:srgbClr val="8A2E5C"/>
                </a:solidFill>
                <a:miter lim="800000"/>
                <a:headEnd/>
                <a:tailEnd/>
              </a:ln>
            </p:spPr>
          </p:pic>
          <p:sp>
            <p:nvSpPr>
              <p:cNvPr id="34" name="Oval 27"/>
              <p:cNvSpPr>
                <a:spLocks noChangeArrowheads="1"/>
              </p:cNvSpPr>
              <p:nvPr/>
            </p:nvSpPr>
            <p:spPr bwMode="auto">
              <a:xfrm>
                <a:off x="158" y="1819"/>
                <a:ext cx="570" cy="436"/>
              </a:xfrm>
              <a:prstGeom prst="ellipse">
                <a:avLst/>
              </a:prstGeom>
              <a:solidFill>
                <a:srgbClr val="33893D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1380" y="1781"/>
                <a:ext cx="570" cy="436"/>
              </a:xfrm>
              <a:prstGeom prst="ellipse">
                <a:avLst/>
              </a:prstGeom>
              <a:solidFill>
                <a:srgbClr val="0A3CAA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6" name="Group 32"/>
              <p:cNvGrpSpPr>
                <a:grpSpLocks/>
              </p:cNvGrpSpPr>
              <p:nvPr/>
            </p:nvGrpSpPr>
            <p:grpSpPr bwMode="auto">
              <a:xfrm>
                <a:off x="713" y="1193"/>
                <a:ext cx="715" cy="436"/>
                <a:chOff x="986" y="1383"/>
                <a:chExt cx="1025" cy="590"/>
              </a:xfrm>
            </p:grpSpPr>
            <p:sp>
              <p:nvSpPr>
                <p:cNvPr id="37" name="Oval 33"/>
                <p:cNvSpPr>
                  <a:spLocks noChangeArrowheads="1"/>
                </p:cNvSpPr>
                <p:nvPr/>
              </p:nvSpPr>
              <p:spPr bwMode="auto">
                <a:xfrm>
                  <a:off x="1066" y="1383"/>
                  <a:ext cx="816" cy="590"/>
                </a:xfrm>
                <a:prstGeom prst="ellipse">
                  <a:avLst/>
                </a:prstGeom>
                <a:solidFill>
                  <a:srgbClr val="8A2E5C"/>
                </a:solidFill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Text Box 6"/>
                <p:cNvSpPr txBox="1">
                  <a:spLocks noChangeArrowheads="1"/>
                </p:cNvSpPr>
                <p:nvPr/>
              </p:nvSpPr>
              <p:spPr bwMode="black">
                <a:xfrm>
                  <a:off x="986" y="1555"/>
                  <a:ext cx="102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B" sz="10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Academia</a:t>
                  </a:r>
                  <a:endParaRPr lang="en-GB" sz="10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134" y="901"/>
              <a:ext cx="2108" cy="1542"/>
            </a:xfrm>
            <a:prstGeom prst="rect">
              <a:avLst/>
            </a:prstGeom>
            <a:noFill/>
            <a:ln w="19050" algn="ctr">
              <a:solidFill>
                <a:srgbClr val="99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261938" y="1185863"/>
            <a:ext cx="3346450" cy="2447925"/>
            <a:chOff x="134" y="901"/>
            <a:chExt cx="2108" cy="1542"/>
          </a:xfrm>
        </p:grpSpPr>
        <p:grpSp>
          <p:nvGrpSpPr>
            <p:cNvPr id="40" name="Group 10"/>
            <p:cNvGrpSpPr>
              <a:grpSpLocks/>
            </p:cNvGrpSpPr>
            <p:nvPr/>
          </p:nvGrpSpPr>
          <p:grpSpPr bwMode="auto">
            <a:xfrm>
              <a:off x="156" y="981"/>
              <a:ext cx="2010" cy="1444"/>
              <a:chOff x="134" y="985"/>
              <a:chExt cx="2010" cy="1444"/>
            </a:xfrm>
          </p:grpSpPr>
          <p:sp>
            <p:nvSpPr>
              <p:cNvPr id="42" name="Oval 30"/>
              <p:cNvSpPr>
                <a:spLocks noChangeArrowheads="1"/>
              </p:cNvSpPr>
              <p:nvPr/>
            </p:nvSpPr>
            <p:spPr bwMode="auto">
              <a:xfrm>
                <a:off x="1380" y="1781"/>
                <a:ext cx="570" cy="436"/>
              </a:xfrm>
              <a:prstGeom prst="ellipse">
                <a:avLst/>
              </a:prstGeom>
              <a:solidFill>
                <a:srgbClr val="0A3CAA"/>
              </a:solidFill>
              <a:ln w="9525" algn="ctr">
                <a:solidFill>
                  <a:srgbClr val="0A3CA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3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1299" y="1598"/>
                <a:ext cx="198" cy="158"/>
              </a:xfrm>
              <a:prstGeom prst="straightConnector1">
                <a:avLst/>
              </a:prstGeom>
              <a:noFill/>
              <a:ln w="9525" algn="ctr">
                <a:solidFill>
                  <a:srgbClr val="33893D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4" name="Straight Arrow Connector 33"/>
              <p:cNvCxnSpPr>
                <a:cxnSpLocks noChangeShapeType="1"/>
              </p:cNvCxnSpPr>
              <p:nvPr/>
            </p:nvCxnSpPr>
            <p:spPr bwMode="auto">
              <a:xfrm rot="10800000">
                <a:off x="1217" y="1634"/>
                <a:ext cx="199" cy="158"/>
              </a:xfrm>
              <a:prstGeom prst="straightConnector1">
                <a:avLst/>
              </a:prstGeom>
              <a:noFill/>
              <a:ln w="9525" algn="ctr">
                <a:solidFill>
                  <a:srgbClr val="8A2E5C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5" name="Straight Arrow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78" y="1588"/>
                <a:ext cx="191" cy="199"/>
              </a:xfrm>
              <a:prstGeom prst="straightConnector1">
                <a:avLst/>
              </a:prstGeom>
              <a:noFill/>
              <a:ln w="9525" algn="ctr">
                <a:solidFill>
                  <a:srgbClr val="0A3CAA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6" name="Straight Arrow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77" y="1620"/>
                <a:ext cx="192" cy="198"/>
              </a:xfrm>
              <a:prstGeom prst="straightConnector1">
                <a:avLst/>
              </a:prstGeom>
              <a:noFill/>
              <a:ln w="9525" algn="ctr">
                <a:solidFill>
                  <a:srgbClr val="33893D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7" name="Straight Arrow Connector 40"/>
              <p:cNvCxnSpPr>
                <a:cxnSpLocks noChangeShapeType="1"/>
              </p:cNvCxnSpPr>
              <p:nvPr/>
            </p:nvCxnSpPr>
            <p:spPr bwMode="auto">
              <a:xfrm>
                <a:off x="839" y="1995"/>
                <a:ext cx="463" cy="1"/>
              </a:xfrm>
              <a:prstGeom prst="straightConnector1">
                <a:avLst/>
              </a:prstGeom>
              <a:noFill/>
              <a:ln w="9525" algn="ctr">
                <a:solidFill>
                  <a:srgbClr val="0A3CAA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8" name="Straight Arrow Connector 42"/>
              <p:cNvCxnSpPr>
                <a:cxnSpLocks noChangeShapeType="1"/>
              </p:cNvCxnSpPr>
              <p:nvPr/>
            </p:nvCxnSpPr>
            <p:spPr bwMode="auto">
              <a:xfrm rot="10800000">
                <a:off x="839" y="2069"/>
                <a:ext cx="463" cy="1"/>
              </a:xfrm>
              <a:prstGeom prst="straightConnector1">
                <a:avLst/>
              </a:prstGeom>
              <a:noFill/>
              <a:ln w="9525" algn="ctr">
                <a:solidFill>
                  <a:srgbClr val="8A2E5C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9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1355" y="1301"/>
                <a:ext cx="337" cy="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50" name="Straight Arrow Connector 58"/>
              <p:cNvCxnSpPr>
                <a:cxnSpLocks noChangeShapeType="1"/>
              </p:cNvCxnSpPr>
              <p:nvPr/>
            </p:nvCxnSpPr>
            <p:spPr bwMode="auto">
              <a:xfrm flipV="1">
                <a:off x="1788" y="1487"/>
                <a:ext cx="103" cy="25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sp>
            <p:nvSpPr>
              <p:cNvPr id="51" name="TextBox 64"/>
              <p:cNvSpPr txBox="1">
                <a:spLocks noChangeArrowheads="1"/>
              </p:cNvSpPr>
              <p:nvPr/>
            </p:nvSpPr>
            <p:spPr bwMode="auto">
              <a:xfrm>
                <a:off x="742" y="985"/>
                <a:ext cx="58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8A2E5C"/>
                    </a:solidFill>
                    <a:cs typeface="Arial" pitchFamily="34" charset="0"/>
                  </a:rPr>
                  <a:t>Country 1</a:t>
                </a:r>
              </a:p>
            </p:txBody>
          </p:sp>
          <p:sp>
            <p:nvSpPr>
              <p:cNvPr id="52" name="TextBox 65"/>
              <p:cNvSpPr txBox="1">
                <a:spLocks noChangeArrowheads="1"/>
              </p:cNvSpPr>
              <p:nvPr/>
            </p:nvSpPr>
            <p:spPr bwMode="auto">
              <a:xfrm>
                <a:off x="1378" y="2220"/>
                <a:ext cx="58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A3CAA"/>
                    </a:solidFill>
                    <a:cs typeface="Arial" pitchFamily="34" charset="0"/>
                  </a:rPr>
                  <a:t>Country 2</a:t>
                </a:r>
              </a:p>
            </p:txBody>
          </p:sp>
          <p:sp>
            <p:nvSpPr>
              <p:cNvPr id="53" name="TextBox 66"/>
              <p:cNvSpPr txBox="1">
                <a:spLocks noChangeArrowheads="1"/>
              </p:cNvSpPr>
              <p:nvPr/>
            </p:nvSpPr>
            <p:spPr bwMode="auto">
              <a:xfrm>
                <a:off x="134" y="2235"/>
                <a:ext cx="58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33893D"/>
                    </a:solidFill>
                    <a:cs typeface="Arial" pitchFamily="34" charset="0"/>
                  </a:rPr>
                  <a:t>Country 3</a:t>
                </a:r>
              </a:p>
            </p:txBody>
          </p:sp>
          <p:pic>
            <p:nvPicPr>
              <p:cNvPr id="54" name="Picture 67" descr="icone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03" y="1414"/>
                <a:ext cx="215" cy="208"/>
              </a:xfrm>
              <a:prstGeom prst="rect">
                <a:avLst/>
              </a:prstGeom>
              <a:noFill/>
              <a:ln w="9525">
                <a:solidFill>
                  <a:srgbClr val="33893D"/>
                </a:solidFill>
                <a:miter lim="800000"/>
                <a:headEnd/>
                <a:tailEnd/>
              </a:ln>
            </p:spPr>
          </p:pic>
          <p:pic>
            <p:nvPicPr>
              <p:cNvPr id="55" name="Picture 68" descr="icone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4" y="1475"/>
                <a:ext cx="217" cy="207"/>
              </a:xfrm>
              <a:prstGeom prst="rect">
                <a:avLst/>
              </a:prstGeom>
              <a:noFill/>
              <a:ln w="9525">
                <a:solidFill>
                  <a:srgbClr val="0A3CAA"/>
                </a:solidFill>
                <a:miter lim="800000"/>
                <a:headEnd/>
                <a:tailEnd/>
              </a:ln>
            </p:spPr>
          </p:pic>
          <p:pic>
            <p:nvPicPr>
              <p:cNvPr id="56" name="Picture 71" descr="icone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88" y="2109"/>
                <a:ext cx="217" cy="208"/>
              </a:xfrm>
              <a:prstGeom prst="rect">
                <a:avLst/>
              </a:prstGeom>
              <a:noFill/>
              <a:ln w="9525">
                <a:solidFill>
                  <a:srgbClr val="8A2E5C"/>
                </a:solidFill>
                <a:miter lim="800000"/>
                <a:headEnd/>
                <a:tailEnd/>
              </a:ln>
            </p:spPr>
          </p:pic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158" y="1819"/>
                <a:ext cx="570" cy="436"/>
              </a:xfrm>
              <a:prstGeom prst="ellipse">
                <a:avLst/>
              </a:prstGeom>
              <a:solidFill>
                <a:srgbClr val="33893D"/>
              </a:solidFill>
              <a:ln w="9525" algn="ctr">
                <a:solidFill>
                  <a:srgbClr val="41AD4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8" name="Group 32"/>
              <p:cNvGrpSpPr>
                <a:grpSpLocks/>
              </p:cNvGrpSpPr>
              <p:nvPr/>
            </p:nvGrpSpPr>
            <p:grpSpPr bwMode="auto">
              <a:xfrm>
                <a:off x="703" y="1193"/>
                <a:ext cx="715" cy="436"/>
                <a:chOff x="970" y="1383"/>
                <a:chExt cx="1025" cy="590"/>
              </a:xfrm>
            </p:grpSpPr>
            <p:sp>
              <p:nvSpPr>
                <p:cNvPr id="60" name="Oval 33"/>
                <p:cNvSpPr>
                  <a:spLocks noChangeArrowheads="1"/>
                </p:cNvSpPr>
                <p:nvPr/>
              </p:nvSpPr>
              <p:spPr bwMode="auto">
                <a:xfrm>
                  <a:off x="1066" y="1383"/>
                  <a:ext cx="816" cy="590"/>
                </a:xfrm>
                <a:prstGeom prst="ellipse">
                  <a:avLst/>
                </a:prstGeom>
                <a:solidFill>
                  <a:srgbClr val="8A2E5C"/>
                </a:solidFill>
                <a:ln w="9525" algn="ctr">
                  <a:solidFill>
                    <a:srgbClr val="8A2E5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Text Box 6"/>
                <p:cNvSpPr txBox="1">
                  <a:spLocks noChangeArrowheads="1"/>
                </p:cNvSpPr>
                <p:nvPr/>
              </p:nvSpPr>
              <p:spPr bwMode="black">
                <a:xfrm>
                  <a:off x="970" y="1487"/>
                  <a:ext cx="1025" cy="4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B" sz="10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Academia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GB" sz="10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Non-academia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GB" sz="10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9" name="Oval 45"/>
              <p:cNvSpPr/>
              <p:nvPr/>
            </p:nvSpPr>
            <p:spPr bwMode="auto">
              <a:xfrm>
                <a:off x="1749" y="1102"/>
                <a:ext cx="395" cy="3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1003">
                <a:schemeClr val="l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34" y="901"/>
              <a:ext cx="2108" cy="1542"/>
            </a:xfrm>
            <a:prstGeom prst="rect">
              <a:avLst/>
            </a:prstGeom>
            <a:noFill/>
            <a:ln w="19050" algn="ctr">
              <a:solidFill>
                <a:srgbClr val="0A3CA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62" name="Text Box 6"/>
          <p:cNvSpPr txBox="1">
            <a:spLocks noChangeArrowheads="1"/>
          </p:cNvSpPr>
          <p:nvPr/>
        </p:nvSpPr>
        <p:spPr bwMode="black">
          <a:xfrm>
            <a:off x="261938" y="2765425"/>
            <a:ext cx="10890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Non-academia</a:t>
            </a:r>
          </a:p>
          <a:p>
            <a:pPr algn="ctr">
              <a:lnSpc>
                <a:spcPct val="90000"/>
              </a:lnSpc>
            </a:pPr>
            <a:endParaRPr lang="en-GB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black">
          <a:xfrm>
            <a:off x="2179638" y="2705100"/>
            <a:ext cx="1135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Non-academia</a:t>
            </a:r>
          </a:p>
          <a:p>
            <a:pPr algn="ctr">
              <a:lnSpc>
                <a:spcPct val="90000"/>
              </a:lnSpc>
            </a:pPr>
            <a:endParaRPr lang="en-GB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black">
          <a:xfrm>
            <a:off x="2606675" y="1593850"/>
            <a:ext cx="11350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Non-academia</a:t>
            </a:r>
          </a:p>
          <a:p>
            <a:pPr algn="ctr">
              <a:lnSpc>
                <a:spcPct val="90000"/>
              </a:lnSpc>
            </a:pPr>
            <a:endParaRPr lang="en-GB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black">
          <a:xfrm>
            <a:off x="5359400" y="2905125"/>
            <a:ext cx="11350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  <a:endParaRPr lang="en-GB" sz="1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black">
          <a:xfrm>
            <a:off x="7318375" y="2876550"/>
            <a:ext cx="11350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black">
          <a:xfrm>
            <a:off x="7693025" y="1654175"/>
            <a:ext cx="11350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Non-academia</a:t>
            </a:r>
          </a:p>
          <a:p>
            <a:pPr algn="ctr">
              <a:lnSpc>
                <a:spcPct val="90000"/>
              </a:lnSpc>
            </a:pPr>
            <a:endParaRPr lang="en-GB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black">
          <a:xfrm>
            <a:off x="5303838" y="5440363"/>
            <a:ext cx="944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Non-academia</a:t>
            </a:r>
            <a:endParaRPr lang="en-GB" sz="1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black">
          <a:xfrm>
            <a:off x="3443288" y="5624513"/>
            <a:ext cx="8461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</p:txBody>
      </p:sp>
      <p:grpSp>
        <p:nvGrpSpPr>
          <p:cNvPr id="70" name="Group 53"/>
          <p:cNvGrpSpPr>
            <a:grpSpLocks/>
          </p:cNvGrpSpPr>
          <p:nvPr/>
        </p:nvGrpSpPr>
        <p:grpSpPr bwMode="auto">
          <a:xfrm>
            <a:off x="708025" y="5402263"/>
            <a:ext cx="2497138" cy="957262"/>
            <a:chOff x="490" y="2773"/>
            <a:chExt cx="984" cy="385"/>
          </a:xfrm>
        </p:grpSpPr>
        <p:sp>
          <p:nvSpPr>
            <p:cNvPr id="71" name="AutoShape 54"/>
            <p:cNvSpPr>
              <a:spLocks noChangeArrowheads="1"/>
            </p:cNvSpPr>
            <p:nvPr/>
          </p:nvSpPr>
          <p:spPr bwMode="auto">
            <a:xfrm>
              <a:off x="521" y="2773"/>
              <a:ext cx="953" cy="385"/>
            </a:xfrm>
            <a:prstGeom prst="roundRect">
              <a:avLst>
                <a:gd name="adj" fmla="val 16667"/>
              </a:avLst>
            </a:prstGeom>
            <a:solidFill>
              <a:srgbClr val="33893D"/>
            </a:solidFill>
            <a:ln w="9525" algn="ctr">
              <a:solidFill>
                <a:srgbClr val="33893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" name="Text Box 55"/>
            <p:cNvSpPr txBox="1">
              <a:spLocks noChangeArrowheads="1"/>
            </p:cNvSpPr>
            <p:nvPr/>
          </p:nvSpPr>
          <p:spPr bwMode="auto">
            <a:xfrm>
              <a:off x="490" y="2835"/>
              <a:ext cx="98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European Industrial Doctorates</a:t>
              </a:r>
            </a:p>
          </p:txBody>
        </p:sp>
      </p:grpSp>
      <p:grpSp>
        <p:nvGrpSpPr>
          <p:cNvPr id="73" name="Group 36"/>
          <p:cNvGrpSpPr>
            <a:grpSpLocks/>
          </p:cNvGrpSpPr>
          <p:nvPr/>
        </p:nvGrpSpPr>
        <p:grpSpPr bwMode="auto">
          <a:xfrm>
            <a:off x="3222625" y="4005263"/>
            <a:ext cx="3271838" cy="2354262"/>
            <a:chOff x="1790" y="2528"/>
            <a:chExt cx="1906" cy="1270"/>
          </a:xfrm>
        </p:grpSpPr>
        <p:grpSp>
          <p:nvGrpSpPr>
            <p:cNvPr id="74" name="Group 37"/>
            <p:cNvGrpSpPr>
              <a:grpSpLocks/>
            </p:cNvGrpSpPr>
            <p:nvPr/>
          </p:nvGrpSpPr>
          <p:grpSpPr bwMode="auto">
            <a:xfrm>
              <a:off x="1795" y="2591"/>
              <a:ext cx="1793" cy="1089"/>
              <a:chOff x="3701" y="1116"/>
              <a:chExt cx="1793" cy="1089"/>
            </a:xfrm>
          </p:grpSpPr>
          <p:sp>
            <p:nvSpPr>
              <p:cNvPr id="76" name="TextBox 44"/>
              <p:cNvSpPr txBox="1">
                <a:spLocks noChangeArrowheads="1"/>
              </p:cNvSpPr>
              <p:nvPr/>
            </p:nvSpPr>
            <p:spPr bwMode="auto">
              <a:xfrm>
                <a:off x="4892" y="2038"/>
                <a:ext cx="538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A3CAA"/>
                    </a:solidFill>
                    <a:cs typeface="Arial" pitchFamily="34" charset="0"/>
                  </a:rPr>
                  <a:t>Country 2</a:t>
                </a:r>
              </a:p>
            </p:txBody>
          </p:sp>
          <p:sp>
            <p:nvSpPr>
              <p:cNvPr id="77" name="TextBox 64"/>
              <p:cNvSpPr txBox="1">
                <a:spLocks noChangeArrowheads="1"/>
              </p:cNvSpPr>
              <p:nvPr/>
            </p:nvSpPr>
            <p:spPr bwMode="auto">
              <a:xfrm>
                <a:off x="3747" y="2039"/>
                <a:ext cx="538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33893D"/>
                    </a:solidFill>
                    <a:cs typeface="Arial" pitchFamily="34" charset="0"/>
                  </a:rPr>
                  <a:t>Country 1</a:t>
                </a:r>
              </a:p>
            </p:txBody>
          </p:sp>
          <p:sp>
            <p:nvSpPr>
              <p:cNvPr id="78" name="Oval 40"/>
              <p:cNvSpPr>
                <a:spLocks noChangeArrowheads="1"/>
              </p:cNvSpPr>
              <p:nvPr/>
            </p:nvSpPr>
            <p:spPr bwMode="auto">
              <a:xfrm>
                <a:off x="3755" y="1628"/>
                <a:ext cx="562" cy="439"/>
              </a:xfrm>
              <a:prstGeom prst="ellipse">
                <a:avLst/>
              </a:prstGeom>
              <a:solidFill>
                <a:srgbClr val="33893D"/>
              </a:solidFill>
              <a:ln w="9525" algn="ctr">
                <a:solidFill>
                  <a:srgbClr val="33893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Oval 41"/>
              <p:cNvSpPr>
                <a:spLocks noChangeArrowheads="1"/>
              </p:cNvSpPr>
              <p:nvPr/>
            </p:nvSpPr>
            <p:spPr bwMode="auto">
              <a:xfrm>
                <a:off x="4881" y="1620"/>
                <a:ext cx="562" cy="439"/>
              </a:xfrm>
              <a:prstGeom prst="ellipse">
                <a:avLst/>
              </a:prstGeom>
              <a:solidFill>
                <a:srgbClr val="0A3CAA"/>
              </a:solidFill>
              <a:ln w="9525" algn="ctr">
                <a:solidFill>
                  <a:srgbClr val="0A3CA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4325" y="1116"/>
                <a:ext cx="564" cy="3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1003">
                <a:schemeClr val="l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TextBox 54"/>
              <p:cNvSpPr txBox="1">
                <a:spLocks noChangeArrowheads="1"/>
              </p:cNvSpPr>
              <p:nvPr/>
            </p:nvSpPr>
            <p:spPr bwMode="auto">
              <a:xfrm>
                <a:off x="4556" y="1574"/>
                <a:ext cx="309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0A3CAA"/>
                    </a:solidFill>
                    <a:cs typeface="Tahoma" pitchFamily="34" charset="0"/>
                  </a:rPr>
                  <a:t>≥ 50%</a:t>
                </a:r>
              </a:p>
            </p:txBody>
          </p: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black">
              <a:xfrm>
                <a:off x="4829" y="1761"/>
                <a:ext cx="66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Non-academia</a:t>
                </a:r>
              </a:p>
            </p:txBody>
          </p:sp>
          <p:cxnSp>
            <p:nvCxnSpPr>
              <p:cNvPr id="83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4176" y="1431"/>
                <a:ext cx="189" cy="18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84" name="Text Box 6"/>
              <p:cNvSpPr txBox="1">
                <a:spLocks noChangeArrowheads="1"/>
              </p:cNvSpPr>
              <p:nvPr/>
            </p:nvSpPr>
            <p:spPr bwMode="black">
              <a:xfrm>
                <a:off x="3701" y="1770"/>
                <a:ext cx="66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Academia</a:t>
                </a:r>
              </a:p>
            </p:txBody>
          </p:sp>
          <p:sp>
            <p:nvSpPr>
              <p:cNvPr id="85" name="Oval 50"/>
              <p:cNvSpPr>
                <a:spLocks noChangeArrowheads="1"/>
              </p:cNvSpPr>
              <p:nvPr/>
            </p:nvSpPr>
            <p:spPr bwMode="auto">
              <a:xfrm>
                <a:off x="4885" y="1633"/>
                <a:ext cx="531" cy="438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pic>
            <p:nvPicPr>
              <p:cNvPr id="86" name="Picture 71" descr="icone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44" y="1542"/>
                <a:ext cx="212" cy="204"/>
              </a:xfrm>
              <a:prstGeom prst="rect">
                <a:avLst/>
              </a:prstGeom>
              <a:noFill/>
              <a:ln w="9525">
                <a:solidFill>
                  <a:srgbClr val="8A2E5C"/>
                </a:solidFill>
                <a:miter lim="800000"/>
                <a:headEnd/>
                <a:tailEnd/>
              </a:ln>
            </p:spPr>
          </p:pic>
        </p:grp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1790" y="2528"/>
              <a:ext cx="1906" cy="1270"/>
            </a:xfrm>
            <a:prstGeom prst="rect">
              <a:avLst/>
            </a:prstGeom>
            <a:noFill/>
            <a:ln w="19050" algn="ctr">
              <a:solidFill>
                <a:srgbClr val="3389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87" name="Text Box 6"/>
          <p:cNvSpPr txBox="1">
            <a:spLocks noChangeArrowheads="1"/>
          </p:cNvSpPr>
          <p:nvPr/>
        </p:nvSpPr>
        <p:spPr bwMode="black">
          <a:xfrm>
            <a:off x="4224338" y="4273550"/>
            <a:ext cx="11350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Academia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Non-academia</a:t>
            </a:r>
          </a:p>
          <a:p>
            <a:pPr algn="ctr">
              <a:lnSpc>
                <a:spcPct val="90000"/>
              </a:lnSpc>
            </a:pPr>
            <a:endParaRPr lang="en-GB" sz="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8" name="Straight Arrow Connector 51"/>
          <p:cNvCxnSpPr>
            <a:cxnSpLocks noChangeShapeType="1"/>
          </p:cNvCxnSpPr>
          <p:nvPr/>
        </p:nvCxnSpPr>
        <p:spPr bwMode="auto">
          <a:xfrm flipH="1" flipV="1">
            <a:off x="5256213" y="4699000"/>
            <a:ext cx="323850" cy="314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89" name="Straight Arrow Connector 40"/>
          <p:cNvCxnSpPr>
            <a:cxnSpLocks noChangeShapeType="1"/>
          </p:cNvCxnSpPr>
          <p:nvPr/>
        </p:nvCxnSpPr>
        <p:spPr bwMode="auto">
          <a:xfrm>
            <a:off x="4419600" y="5438775"/>
            <a:ext cx="735013" cy="1588"/>
          </a:xfrm>
          <a:prstGeom prst="straightConnector1">
            <a:avLst/>
          </a:prstGeom>
          <a:noFill/>
          <a:ln w="9525" algn="ctr">
            <a:solidFill>
              <a:srgbClr val="0A3CAA"/>
            </a:solidFill>
            <a:round/>
            <a:headEnd/>
            <a:tailEnd type="arrow" w="med" len="med"/>
          </a:ln>
        </p:spPr>
      </p:cxnSp>
      <p:cxnSp>
        <p:nvCxnSpPr>
          <p:cNvPr id="90" name="Straight Arrow Connector 42"/>
          <p:cNvCxnSpPr>
            <a:cxnSpLocks noChangeShapeType="1"/>
          </p:cNvCxnSpPr>
          <p:nvPr/>
        </p:nvCxnSpPr>
        <p:spPr bwMode="auto">
          <a:xfrm rot="10800000">
            <a:off x="4419600" y="5556250"/>
            <a:ext cx="735013" cy="1588"/>
          </a:xfrm>
          <a:prstGeom prst="straightConnector1">
            <a:avLst/>
          </a:prstGeom>
          <a:noFill/>
          <a:ln w="9525" algn="ctr">
            <a:solidFill>
              <a:srgbClr val="008A3E"/>
            </a:solidFill>
            <a:round/>
            <a:headEnd/>
            <a:tailEnd type="arrow" w="med" len="med"/>
          </a:ln>
        </p:spPr>
      </p:cxn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3563938" y="2174875"/>
            <a:ext cx="1256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/>
              <a:t>PARTNER </a:t>
            </a:r>
          </a:p>
          <a:p>
            <a:pPr algn="ctr"/>
            <a:r>
              <a:rPr lang="en-GB" sz="1200" b="1"/>
              <a:t>ORGANISATIONS</a:t>
            </a:r>
            <a:endParaRPr lang="en-US" sz="1200" b="1"/>
          </a:p>
        </p:txBody>
      </p:sp>
      <p:sp>
        <p:nvSpPr>
          <p:cNvPr id="92" name="Plus 91"/>
          <p:cNvSpPr/>
          <p:nvPr/>
        </p:nvSpPr>
        <p:spPr>
          <a:xfrm>
            <a:off x="3340100" y="2314575"/>
            <a:ext cx="249238" cy="2143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00364" y="142852"/>
            <a:ext cx="6062642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Marie Skłodowska Curie actions</a:t>
            </a:r>
          </a:p>
        </p:txBody>
      </p:sp>
      <p:pic>
        <p:nvPicPr>
          <p:cNvPr id="9" name="Picture 8" descr="MS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1142984"/>
            <a:ext cx="5715016" cy="57150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Innovative Training Networks  (</a:t>
            </a:r>
            <a:r>
              <a:rPr lang="en-GB" dirty="0" err="1" smtClean="0"/>
              <a:t>itn</a:t>
            </a:r>
            <a:r>
              <a:rPr lang="en-GB" dirty="0" smtClean="0"/>
              <a:t>)</a:t>
            </a:r>
            <a:endParaRPr lang="en-US" dirty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07177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Innovative Training Networks  (</a:t>
            </a:r>
            <a:r>
              <a:rPr lang="en-GB" dirty="0" err="1" smtClean="0"/>
              <a:t>itn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04800" y="94772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ITN activities</a:t>
            </a:r>
            <a:endParaRPr kumimoji="0" lang="en-GB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1877569"/>
            <a:ext cx="8686800" cy="4525963"/>
          </a:xfrm>
        </p:spPr>
        <p:txBody>
          <a:bodyPr/>
          <a:lstStyle/>
          <a:p>
            <a:r>
              <a:rPr lang="en-GB" sz="2400" dirty="0" smtClean="0"/>
              <a:t>Four year programme (max three year support for each ESR)</a:t>
            </a:r>
          </a:p>
          <a:p>
            <a:r>
              <a:rPr lang="en-GB" sz="2400" dirty="0" smtClean="0"/>
              <a:t>Activities include:</a:t>
            </a:r>
          </a:p>
          <a:p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5778" y="2561209"/>
            <a:ext cx="8457711" cy="4225377"/>
            <a:chOff x="495778" y="2561209"/>
            <a:chExt cx="8457711" cy="4225377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78" y="3297019"/>
              <a:ext cx="22367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460896"/>
              <a:ext cx="22367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565" y="3830418"/>
              <a:ext cx="2243137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342957"/>
              <a:ext cx="22367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16303"/>
              <a:ext cx="2237426" cy="1176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115616" y="4989523"/>
              <a:ext cx="2293257" cy="10595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Secondments, placements</a:t>
              </a:r>
              <a:endParaRPr lang="en-GB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04242" y="2561209"/>
              <a:ext cx="2293257" cy="10595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Research and innovation</a:t>
              </a:r>
              <a:endParaRPr lang="en-GB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60232" y="5727044"/>
              <a:ext cx="2293257" cy="10595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Summer schools</a:t>
              </a:r>
              <a:endParaRPr lang="en-GB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- schemes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471518" y="5421335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3600" dirty="0" smtClean="0"/>
              <a:t>Individual Fellowships (IF)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Individual Fellowships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dirty="0" smtClean="0"/>
              <a:t>“</a:t>
            </a:r>
            <a:r>
              <a:rPr lang="en-GB" sz="2000" i="1" dirty="0" smtClean="0"/>
              <a:t>Aim to enhance the </a:t>
            </a:r>
            <a:r>
              <a:rPr lang="en-GB" sz="2000" b="1" i="1" dirty="0" smtClean="0"/>
              <a:t>creative and innovative potential </a:t>
            </a:r>
            <a:r>
              <a:rPr lang="en-GB" sz="2000" i="1" dirty="0" smtClean="0"/>
              <a:t>of experienced researchers wishing to diversify their individual competence in terms of </a:t>
            </a:r>
            <a:r>
              <a:rPr lang="en-GB" sz="2000" b="1" i="1" dirty="0" smtClean="0"/>
              <a:t>skill acquisition </a:t>
            </a:r>
            <a:r>
              <a:rPr lang="en-GB" sz="2000" i="1" dirty="0" smtClean="0"/>
              <a:t>at multi- or interdisciplinary level through advanced training, </a:t>
            </a:r>
            <a:r>
              <a:rPr lang="en-GB" sz="2000" b="1" i="1" dirty="0" smtClean="0"/>
              <a:t>international and </a:t>
            </a:r>
            <a:r>
              <a:rPr lang="en-GB" sz="2000" b="1" i="1" dirty="0" err="1" smtClean="0"/>
              <a:t>intersectoral</a:t>
            </a:r>
            <a:r>
              <a:rPr lang="en-GB" sz="2000" b="1" i="1" dirty="0" smtClean="0"/>
              <a:t> mobility</a:t>
            </a:r>
            <a:r>
              <a:rPr lang="en-GB" sz="2000" dirty="0" smtClean="0"/>
              <a:t>”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Supports Experienced Researchers only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Opportunities to acquire new knowledge and work on research in a European context, or outside Europe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Specific support for return and reintegration of researchers to Europe who have previously worked here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Supports career restart for individuals with high potential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Individual Fellowships</a:t>
            </a:r>
            <a:endParaRPr lang="en-US" dirty="0"/>
          </a:p>
        </p:txBody>
      </p:sp>
      <p:pic>
        <p:nvPicPr>
          <p:cNvPr id="9" name="Picture 5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81" y="4262424"/>
            <a:ext cx="24114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92194" y="1428736"/>
            <a:ext cx="79914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marL="450850" indent="-4508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4225" indent="-4508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14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686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58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30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Opportunities for </a:t>
            </a:r>
            <a:r>
              <a:rPr lang="en-GB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international and inter-sector</a:t>
            </a:r>
            <a:r>
              <a:rPr lang="en-GB" sz="1800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mobility</a:t>
            </a:r>
            <a:r>
              <a:rPr lang="en-GB" sz="1800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 of ER </a:t>
            </a:r>
            <a:br>
              <a:rPr lang="en-GB" sz="1800" dirty="0" smtClean="0">
                <a:solidFill>
                  <a:srgbClr val="004386"/>
                </a:solidFill>
                <a:latin typeface="Arial" charset="0"/>
                <a:cs typeface="Arial" charset="0"/>
              </a:rPr>
            </a:br>
            <a:r>
              <a:rPr lang="en-GB" sz="1800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to facilitate career moves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Encompass </a:t>
            </a:r>
            <a:r>
              <a:rPr lang="en-GB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all types of mobility</a:t>
            </a:r>
            <a:r>
              <a:rPr lang="en-GB" sz="1800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:</a:t>
            </a:r>
          </a:p>
          <a:p>
            <a:pPr marL="982663" indent="-533400" algn="l"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Font typeface="Courier New" pitchFamily="49" charset="0"/>
              <a:buChar char="o"/>
              <a:defRPr/>
            </a:pPr>
            <a:r>
              <a:rPr lang="en-GB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European Fellowship</a:t>
            </a:r>
          </a:p>
          <a:p>
            <a:pPr marL="982663" indent="-533400" algn="l">
              <a:spcBef>
                <a:spcPct val="20000"/>
              </a:spcBef>
              <a:spcAft>
                <a:spcPts val="600"/>
              </a:spcAft>
              <a:buClr>
                <a:srgbClr val="008000"/>
              </a:buClr>
              <a:buFont typeface="Courier New" pitchFamily="49" charset="0"/>
              <a:buChar char="o"/>
              <a:defRPr/>
            </a:pPr>
            <a:r>
              <a:rPr lang="en-GB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Global Fellowship </a:t>
            </a:r>
            <a:endParaRPr lang="en-GB" sz="1800" dirty="0" smtClean="0">
              <a:solidFill>
                <a:srgbClr val="004386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20000"/>
              </a:spcBef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Reintegration Panel</a:t>
            </a:r>
          </a:p>
          <a:p>
            <a:pPr algn="l">
              <a:spcBef>
                <a:spcPct val="20000"/>
              </a:spcBef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Career Restart Panel </a:t>
            </a:r>
            <a:r>
              <a:rPr lang="en-GB" sz="1800" dirty="0" smtClean="0">
                <a:solidFill>
                  <a:srgbClr val="004386"/>
                </a:solidFill>
                <a:latin typeface="Arial" charset="0"/>
                <a:cs typeface="Arial" charset="0"/>
              </a:rPr>
              <a:t>to resume a research career after a break</a:t>
            </a:r>
          </a:p>
          <a:p>
            <a:pPr lvl="4" algn="l" eaLnBrk="1" hangingPunct="1">
              <a:buClr>
                <a:srgbClr val="008000"/>
              </a:buClr>
              <a:buFont typeface="Wingdings" pitchFamily="2" charset="2"/>
              <a:buNone/>
              <a:defRPr/>
            </a:pPr>
            <a:endParaRPr lang="en-GB" sz="900" dirty="0" smtClean="0">
              <a:solidFill>
                <a:srgbClr val="004386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33706" y="4525949"/>
            <a:ext cx="62674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/>
          <a:p>
            <a:pPr marL="450850" indent="-450850" algn="l" defTabSz="449263">
              <a:spcBef>
                <a:spcPct val="20000"/>
              </a:spcBef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Secondments</a:t>
            </a:r>
            <a:r>
              <a:rPr lang="en-GB" sz="180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(optional) </a:t>
            </a:r>
            <a:r>
              <a:rPr lang="en-GB" sz="180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embedded in the career development </a:t>
            </a:r>
            <a:br>
              <a:rPr lang="en-GB" sz="180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</a:br>
            <a:r>
              <a:rPr lang="en-GB" sz="180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– to take place within Europe (3 or 6 months included in the total duration)</a:t>
            </a:r>
          </a:p>
          <a:p>
            <a:pPr marL="450850" indent="-450850" algn="l" defTabSz="449263">
              <a:spcBef>
                <a:spcPct val="20000"/>
              </a:spcBef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sz="180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Special focus on </a:t>
            </a:r>
            <a:r>
              <a:rPr lang="en-GB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inter-sector</a:t>
            </a:r>
            <a:r>
              <a:rPr lang="en-GB" sz="180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 collaboration</a:t>
            </a:r>
          </a:p>
          <a:p>
            <a:pPr marL="2054225" lvl="4" indent="-450850" algn="l" defTabSz="449263" eaLnBrk="1" hangingPunct="1">
              <a:buClr>
                <a:srgbClr val="008000"/>
              </a:buClr>
              <a:buFont typeface="Wingdings" pitchFamily="2" charset="2"/>
              <a:buNone/>
            </a:pPr>
            <a:endParaRPr lang="en-GB" sz="900">
              <a:solidFill>
                <a:srgbClr val="00438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Individual Fellowships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164571371"/>
              </p:ext>
            </p:extLst>
          </p:nvPr>
        </p:nvGraphicFramePr>
        <p:xfrm>
          <a:off x="827584" y="1571612"/>
          <a:ext cx="751951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4921279"/>
            <a:ext cx="8686800" cy="165099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sz="1800" b="1" i="1" dirty="0" smtClean="0">
                <a:solidFill>
                  <a:srgbClr val="FF0000"/>
                </a:solidFill>
              </a:rPr>
              <a:t>Mobility rule for CAR and RIG</a:t>
            </a:r>
            <a:r>
              <a:rPr lang="en-GB" sz="1800" b="1" dirty="0" smtClean="0">
                <a:solidFill>
                  <a:srgbClr val="FF0000"/>
                </a:solidFill>
              </a:rPr>
              <a:t>: </a:t>
            </a:r>
            <a:r>
              <a:rPr lang="en-GB" sz="1800" b="1" dirty="0" smtClean="0"/>
              <a:t>“</a:t>
            </a:r>
            <a:r>
              <a:rPr lang="en-GB" sz="1800" dirty="0" smtClean="0"/>
              <a:t>researcher has </a:t>
            </a:r>
            <a:r>
              <a:rPr lang="en-GB" sz="1800" dirty="0"/>
              <a:t>not resided or carried out their main activity in the country of their host organisation for more than </a:t>
            </a:r>
            <a:r>
              <a:rPr lang="en-GB" sz="1800" b="1" dirty="0"/>
              <a:t>3 years in the 5 years immediately prior to the relevant deadline</a:t>
            </a:r>
            <a:r>
              <a:rPr lang="en-GB" sz="1800" dirty="0" smtClean="0"/>
              <a:t>”</a:t>
            </a:r>
          </a:p>
          <a:p>
            <a:pPr marL="109728" lvl="0" indent="0">
              <a:buNone/>
            </a:pPr>
            <a:r>
              <a:rPr lang="en-GB" sz="1800" b="1" dirty="0" smtClean="0"/>
              <a:t>*)</a:t>
            </a:r>
            <a:r>
              <a:rPr lang="en-GB" sz="1800" dirty="0" smtClean="0"/>
              <a:t> AND “</a:t>
            </a:r>
            <a:r>
              <a:rPr lang="en-GB" sz="1800" dirty="0"/>
              <a:t>researcher has not been active </a:t>
            </a:r>
            <a:r>
              <a:rPr lang="en-GB" sz="1800" dirty="0" smtClean="0"/>
              <a:t>in research for </a:t>
            </a:r>
            <a:r>
              <a:rPr lang="en-GB" sz="1800" dirty="0"/>
              <a:t>at least 12 months</a:t>
            </a:r>
            <a:r>
              <a:rPr lang="en-GB" sz="1800" dirty="0" smtClean="0"/>
              <a:t>” </a:t>
            </a:r>
            <a:endParaRPr lang="en-GB" sz="1800" dirty="0"/>
          </a:p>
          <a:p>
            <a:pPr marL="109728" lvl="0" indent="0">
              <a:buNone/>
            </a:pPr>
            <a:r>
              <a:rPr lang="en-GB" sz="1800" b="1" dirty="0" smtClean="0"/>
              <a:t>**)</a:t>
            </a:r>
            <a:r>
              <a:rPr lang="en-GB" sz="1800" dirty="0" smtClean="0"/>
              <a:t> AND “</a:t>
            </a:r>
            <a:r>
              <a:rPr lang="en-GB" sz="1800" dirty="0"/>
              <a:t>researcher </a:t>
            </a:r>
            <a:r>
              <a:rPr lang="en-GB" sz="1800" dirty="0" smtClean="0"/>
              <a:t>has previously </a:t>
            </a:r>
            <a:r>
              <a:rPr lang="en-GB" sz="1800" dirty="0"/>
              <a:t>been active in Europe for at least five consecutive </a:t>
            </a:r>
            <a:r>
              <a:rPr lang="en-GB" sz="1800" dirty="0" smtClean="0"/>
              <a:t>years”</a:t>
            </a:r>
            <a:endParaRPr lang="en-GB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Individual Fellowships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 smtClean="0"/>
              <a:t>Optional </a:t>
            </a:r>
            <a:r>
              <a:rPr lang="en-US" sz="2400" b="1" dirty="0" err="1"/>
              <a:t>intersectoral</a:t>
            </a:r>
            <a:r>
              <a:rPr lang="en-US" sz="2400" b="1" dirty="0"/>
              <a:t> </a:t>
            </a:r>
            <a:r>
              <a:rPr lang="en-US" sz="2400" b="1" dirty="0" err="1" smtClean="0"/>
              <a:t>secondment</a:t>
            </a:r>
            <a:r>
              <a:rPr lang="en-US" sz="2400" b="1" dirty="0"/>
              <a:t> </a:t>
            </a:r>
            <a:r>
              <a:rPr lang="en-US" sz="2400" dirty="0" smtClean="0"/>
              <a:t>that should significantly add to the impact of the research project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Must take place in </a:t>
            </a:r>
            <a:r>
              <a:rPr lang="en-US" sz="2400" dirty="0"/>
              <a:t>a MS/AC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Must occur during </a:t>
            </a:r>
            <a:r>
              <a:rPr lang="en-US" sz="2400" dirty="0"/>
              <a:t>the </a:t>
            </a:r>
            <a:r>
              <a:rPr lang="en-US" sz="2400" dirty="0" smtClean="0"/>
              <a:t>fellowship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Secondment</a:t>
            </a:r>
            <a:r>
              <a:rPr lang="en-US" sz="2400" dirty="0" smtClean="0"/>
              <a:t> phase can be a single period or divided into shorter mobility periods </a:t>
            </a:r>
            <a:endParaRPr lang="en-US" sz="2400" dirty="0"/>
          </a:p>
          <a:p>
            <a:pPr lvl="2"/>
            <a:endParaRPr lang="en-US" sz="2200" dirty="0" smtClean="0"/>
          </a:p>
          <a:p>
            <a:pPr lvl="2"/>
            <a:r>
              <a:rPr lang="en-US" sz="2200" dirty="0" smtClean="0"/>
              <a:t>For a fellowship &gt; 18 months, </a:t>
            </a:r>
            <a:r>
              <a:rPr lang="en-US" sz="2200" dirty="0" err="1" smtClean="0"/>
              <a:t>secondment</a:t>
            </a:r>
            <a:r>
              <a:rPr lang="en-US" sz="2200" dirty="0" smtClean="0"/>
              <a:t> phase may be up to 6 months</a:t>
            </a:r>
          </a:p>
          <a:p>
            <a:pPr lvl="2"/>
            <a:r>
              <a:rPr lang="en-US" sz="2200" dirty="0" smtClean="0"/>
              <a:t>For a fellowship ≤ 18 months, </a:t>
            </a:r>
            <a:r>
              <a:rPr lang="en-US" sz="2200" dirty="0" err="1" smtClean="0"/>
              <a:t>secondment</a:t>
            </a:r>
            <a:r>
              <a:rPr lang="en-US" sz="2200" dirty="0" smtClean="0"/>
              <a:t> phase may be up to 3 month</a:t>
            </a:r>
            <a:endParaRPr lang="en-US" sz="2200" dirty="0"/>
          </a:p>
          <a:p>
            <a:pPr lvl="1"/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- schemes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471518" y="5421335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3600" dirty="0" smtClean="0"/>
              <a:t>Research and Innovation Staff Exchange (RISE)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Research and Innovation Staff Exchange (RISE)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GB" sz="2000" dirty="0" smtClean="0"/>
              <a:t>“</a:t>
            </a:r>
            <a:r>
              <a:rPr lang="en-GB" sz="2000" i="1" dirty="0" smtClean="0"/>
              <a:t>Aim to promote </a:t>
            </a:r>
            <a:r>
              <a:rPr lang="en-GB" sz="2000" b="1" i="1" dirty="0" smtClean="0"/>
              <a:t>international and inter-sector collaboration </a:t>
            </a:r>
            <a:r>
              <a:rPr lang="en-GB" sz="2000" i="1" dirty="0" smtClean="0"/>
              <a:t>through research and innovation staff exchanges, and sharing of knowledge and ideas from research to market (and vice-versa) for the advancement of science and development of innovation</a:t>
            </a:r>
            <a:r>
              <a:rPr lang="en-GB" sz="2000" dirty="0" smtClean="0"/>
              <a:t>”</a:t>
            </a:r>
          </a:p>
          <a:p>
            <a:pPr lvl="0">
              <a:spcBef>
                <a:spcPts val="1200"/>
              </a:spcBef>
            </a:pPr>
            <a:r>
              <a:rPr lang="en-GB" sz="2000" dirty="0"/>
              <a:t>Should involve institutions from the academic and non-academic sectors </a:t>
            </a:r>
            <a:r>
              <a:rPr lang="en-GB" sz="2000" dirty="0" smtClean="0"/>
              <a:t>(particularly SMEs) based </a:t>
            </a:r>
            <a:r>
              <a:rPr lang="en-GB" sz="2000" dirty="0"/>
              <a:t>in MS/AC and/or third countries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Development of joint research and innovation project partnerships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Knowledge sharing via international and/or inter-sector mobility through two way secondments of (ESRs /ERs/support staff) with built-in return mechanism </a:t>
            </a:r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Exchanges between MS/AC only: secondments must be inter-</a:t>
            </a:r>
            <a:r>
              <a:rPr lang="en-GB" sz="1600" dirty="0" err="1" smtClean="0"/>
              <a:t>sectoral</a:t>
            </a:r>
            <a:endParaRPr lang="en-GB" sz="1600" dirty="0" smtClean="0"/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Exchanges between MS/AC and third countries: secondments can be same sector and/or </a:t>
            </a:r>
            <a:r>
              <a:rPr lang="en-GB" sz="1600" dirty="0" err="1" smtClean="0"/>
              <a:t>intersectoral</a:t>
            </a:r>
            <a:endParaRPr lang="en-GB" sz="1600" dirty="0" smtClean="0"/>
          </a:p>
          <a:p>
            <a:pPr>
              <a:spcBef>
                <a:spcPts val="1200"/>
              </a:spcBef>
            </a:pPr>
            <a:endParaRPr lang="en-GB" sz="2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Research and Innovation Staff Exchange (RISE)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1180" y="1428736"/>
            <a:ext cx="8547100" cy="4906962"/>
            <a:chOff x="273050" y="1951038"/>
            <a:chExt cx="8547100" cy="4906962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944688" y="1951038"/>
              <a:ext cx="6875462" cy="490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0147" tIns="40074" rIns="80147" bIns="40074">
              <a:spAutoFit/>
            </a:bodyPr>
            <a:lstStyle/>
            <a:p>
              <a:pPr marL="450850" indent="-450850" algn="l" defTabSz="449263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New type of exchange of staff action to stimulate </a:t>
              </a:r>
              <a:r>
                <a:rPr lang="en-GB" sz="18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transfer of knowledge </a:t>
              </a: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and sharing of ideas</a:t>
              </a:r>
              <a:endParaRPr lang="en-GB" sz="1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  <a:p>
              <a:pPr marL="450850" indent="-450850" algn="l" defTabSz="449263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Flexible inter-sector and international exchanges of </a:t>
              </a:r>
              <a:r>
                <a:rPr lang="en-GB" sz="18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highly skilled research and innovation staff</a:t>
              </a:r>
            </a:p>
            <a:p>
              <a:pPr marL="450850" indent="-450850" algn="l" defTabSz="449263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Based on a </a:t>
              </a:r>
              <a:r>
                <a:rPr lang="en-GB" sz="18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common research and innovation project</a:t>
              </a:r>
            </a:p>
            <a:p>
              <a:pPr marL="450850" indent="-450850" algn="l" defTabSz="449263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r>
                <a:rPr lang="en-GB" sz="18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Secondments</a:t>
              </a: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 only, no recruitment foreseen</a:t>
              </a:r>
            </a:p>
            <a:p>
              <a:pPr marL="450850" indent="-450850" algn="l" defTabSz="449263" eaLnBrk="1" hangingPunct="1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Single eligibility rule for partnership consortia </a:t>
              </a:r>
            </a:p>
            <a:p>
              <a:pPr marL="450850" indent="-450850" algn="l" defTabSz="449263" eaLnBrk="1" hangingPunct="1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Exchanges between institutions within Europe cover only </a:t>
              </a:r>
              <a:r>
                <a:rPr lang="en-GB" sz="18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inter-sector</a:t>
              </a: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 secondments </a:t>
              </a:r>
            </a:p>
            <a:p>
              <a:pPr marL="450850" indent="-450850" algn="l" defTabSz="449263" eaLnBrk="1" hangingPunct="1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Exchanges with institutions from </a:t>
              </a:r>
              <a:r>
                <a:rPr lang="en-GB" sz="18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outside Europe </a:t>
              </a: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can be both inter-sector and within the same sector</a:t>
              </a:r>
            </a:p>
            <a:p>
              <a:pPr marL="450850" indent="-450850" algn="l" defTabSz="449263" eaLnBrk="1" hangingPunct="1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r>
                <a:rPr lang="en-GB" sz="1800" dirty="0">
                  <a:solidFill>
                    <a:srgbClr val="004386"/>
                  </a:solidFill>
                  <a:latin typeface="Arial" pitchFamily="34" charset="0"/>
                  <a:cs typeface="Arial" pitchFamily="34" charset="0"/>
                </a:rPr>
                <a:t>No support for secondments between institutions located outside Europe </a:t>
              </a:r>
            </a:p>
            <a:p>
              <a:pPr marL="450850" indent="-450850" algn="l" defTabSz="449263" eaLnBrk="1" hangingPunct="1">
                <a:spcBef>
                  <a:spcPct val="15000"/>
                </a:spcBef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endParaRPr lang="en-GB" sz="1800" dirty="0">
                <a:solidFill>
                  <a:srgbClr val="004386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58" descr="bxp5834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788" y="3529013"/>
              <a:ext cx="1171575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0" descr="k172707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050" y="5084763"/>
              <a:ext cx="1252538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6" descr="bxp703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4963" y="2060575"/>
              <a:ext cx="120015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00364" y="142852"/>
            <a:ext cx="6062642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Marie Skłodowska Curie actions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50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Research and Innovation Staff Exchange (RISE)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07257" y="1995488"/>
            <a:ext cx="6641331" cy="3433777"/>
            <a:chOff x="1107257" y="1995488"/>
            <a:chExt cx="6641331" cy="3433777"/>
          </a:xfrm>
        </p:grpSpPr>
        <p:grpSp>
          <p:nvGrpSpPr>
            <p:cNvPr id="14" name="Group 13"/>
            <p:cNvGrpSpPr/>
            <p:nvPr/>
          </p:nvGrpSpPr>
          <p:grpSpPr>
            <a:xfrm>
              <a:off x="1116013" y="1995488"/>
              <a:ext cx="6632575" cy="3433776"/>
              <a:chOff x="1116013" y="1995488"/>
              <a:chExt cx="6632575" cy="343377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663" y="4552964"/>
                <a:ext cx="1304925" cy="8763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013" y="1995488"/>
                <a:ext cx="1304925" cy="8763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663" y="1995488"/>
                <a:ext cx="1304925" cy="8763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9" name="Left-Right Arrow 18"/>
              <p:cNvSpPr/>
              <p:nvPr/>
            </p:nvSpPr>
            <p:spPr>
              <a:xfrm>
                <a:off x="2627313" y="2238375"/>
                <a:ext cx="3681412" cy="274638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Left-Right Arrow 19"/>
              <p:cNvSpPr/>
              <p:nvPr/>
            </p:nvSpPr>
            <p:spPr>
              <a:xfrm>
                <a:off x="2627313" y="4900613"/>
                <a:ext cx="3681412" cy="27463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Left-Right Arrow 20"/>
              <p:cNvSpPr/>
              <p:nvPr/>
            </p:nvSpPr>
            <p:spPr>
              <a:xfrm rot="1463247">
                <a:off x="2533650" y="3613150"/>
                <a:ext cx="3886200" cy="307975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Left-Right Arrow 21"/>
              <p:cNvSpPr/>
              <p:nvPr/>
            </p:nvSpPr>
            <p:spPr>
              <a:xfrm rot="20207328">
                <a:off x="2536825" y="3587750"/>
                <a:ext cx="3875088" cy="333375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pic>
          <p:nvPicPr>
            <p:cNvPr id="33794" name="Picture 2" descr="http://upload.wikimedia.org/wikipedia/en/c/c8/DRAPEL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07257" y="4500570"/>
              <a:ext cx="1393041" cy="9286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Research and Innovation Staff Exchange (RISE)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Participants </a:t>
            </a:r>
            <a:r>
              <a:rPr lang="en-US" sz="2000" dirty="0"/>
              <a:t>must be from at least three different countries, at least two of which are </a:t>
            </a:r>
            <a:r>
              <a:rPr lang="en-US" sz="2000" dirty="0" smtClean="0"/>
              <a:t>MS/AC</a:t>
            </a:r>
          </a:p>
          <a:p>
            <a:pPr lvl="0"/>
            <a:r>
              <a:rPr lang="en-US" sz="2000" dirty="0" smtClean="0"/>
              <a:t>If </a:t>
            </a:r>
            <a:r>
              <a:rPr lang="en-US" sz="2000" dirty="0"/>
              <a:t>all participants in same sector one participant country must be a third </a:t>
            </a:r>
            <a:r>
              <a:rPr lang="en-US" sz="2000" dirty="0" smtClean="0"/>
              <a:t>country</a:t>
            </a:r>
          </a:p>
          <a:p>
            <a:r>
              <a:rPr lang="en-US" sz="2000" dirty="0" err="1" smtClean="0"/>
              <a:t>Secondment</a:t>
            </a:r>
            <a:r>
              <a:rPr lang="en-US" sz="2000" dirty="0" smtClean="0"/>
              <a:t> </a:t>
            </a:r>
            <a:r>
              <a:rPr lang="en-US" sz="2000" dirty="0"/>
              <a:t>period  - 1 to 12 months- </a:t>
            </a:r>
            <a:r>
              <a:rPr lang="en-US" sz="2000" dirty="0" smtClean="0"/>
              <a:t>does not </a:t>
            </a:r>
            <a:r>
              <a:rPr lang="en-US" sz="2000" dirty="0"/>
              <a:t>need to be continuous </a:t>
            </a:r>
            <a:endParaRPr lang="en-US" sz="2000" dirty="0" smtClean="0"/>
          </a:p>
          <a:p>
            <a:r>
              <a:rPr lang="en-GB" sz="2000" dirty="0" smtClean="0"/>
              <a:t>Activities </a:t>
            </a:r>
            <a:r>
              <a:rPr lang="en-GB" sz="2000" dirty="0"/>
              <a:t>of the programme</a:t>
            </a:r>
          </a:p>
          <a:p>
            <a:pPr lvl="0"/>
            <a:endParaRPr lang="en-US" sz="2000" dirty="0"/>
          </a:p>
          <a:p>
            <a:endParaRPr lang="en-US" sz="2000" dirty="0"/>
          </a:p>
          <a:p>
            <a:pPr lvl="0"/>
            <a:endParaRPr lang="en-US" sz="2000" dirty="0"/>
          </a:p>
          <a:p>
            <a:endParaRPr lang="en-GB" sz="2000" dirty="0" smtClean="0"/>
          </a:p>
        </p:txBody>
      </p:sp>
      <p:sp>
        <p:nvSpPr>
          <p:cNvPr id="10" name="Oval 9"/>
          <p:cNvSpPr/>
          <p:nvPr/>
        </p:nvSpPr>
        <p:spPr>
          <a:xfrm>
            <a:off x="736873" y="4020454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Networking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95299" y="5152573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skills acquisition</a:t>
            </a:r>
            <a:endParaRPr lang="en-GB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79912" y="4437112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Sharing of knowledge</a:t>
            </a:r>
          </a:p>
        </p:txBody>
      </p:sp>
      <p:sp>
        <p:nvSpPr>
          <p:cNvPr id="14" name="Oval 13"/>
          <p:cNvSpPr/>
          <p:nvPr/>
        </p:nvSpPr>
        <p:spPr>
          <a:xfrm>
            <a:off x="4923690" y="5651156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Workshops, Conferences</a:t>
            </a:r>
            <a:endParaRPr lang="en-GB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21228" y="4570067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Career development of staff</a:t>
            </a:r>
            <a:endParaRPr lang="en-GB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48064" y="3377570"/>
            <a:ext cx="2116853" cy="10595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Joint research and innovation</a:t>
            </a:r>
            <a:endParaRPr lang="en-GB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- schemes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471518" y="5421335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GB" sz="3600" dirty="0" err="1" smtClean="0"/>
              <a:t>Cofunding</a:t>
            </a:r>
            <a:r>
              <a:rPr lang="en-GB" sz="3600" dirty="0" smtClean="0"/>
              <a:t> or regional, national and international programmes</a:t>
            </a:r>
            <a:r>
              <a:rPr lang="en-GB" sz="3600" b="1" dirty="0" smtClean="0"/>
              <a:t> </a:t>
            </a:r>
            <a:r>
              <a:rPr lang="en-GB" sz="3600" dirty="0" smtClean="0"/>
              <a:t>(COFUND)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Cofunding</a:t>
            </a:r>
            <a:r>
              <a:rPr lang="en-GB" sz="2400" dirty="0" smtClean="0"/>
              <a:t> or regional, national and international programmes</a:t>
            </a:r>
            <a:r>
              <a:rPr lang="en-GB" sz="2400" b="1" dirty="0" smtClean="0"/>
              <a:t> </a:t>
            </a:r>
            <a:r>
              <a:rPr lang="en-GB" sz="2400" dirty="0" smtClean="0"/>
              <a:t>(COFUND)</a:t>
            </a:r>
            <a:endParaRPr lang="en-US" sz="2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Aims at stimulating regional, national or international programmes to foster excellence in researchers’ training, mobility and career development, spreading the best practices of MSCA</a:t>
            </a:r>
            <a:r>
              <a:rPr lang="en-GB" sz="2400" dirty="0" smtClean="0"/>
              <a:t>”</a:t>
            </a:r>
          </a:p>
          <a:p>
            <a:pPr lvl="0"/>
            <a:r>
              <a:rPr lang="en-GB" sz="2400" dirty="0" smtClean="0"/>
              <a:t>Supports new or existing programmes for international, inter-</a:t>
            </a:r>
            <a:r>
              <a:rPr lang="en-GB" sz="2400" dirty="0" err="1" smtClean="0"/>
              <a:t>sectoral</a:t>
            </a:r>
            <a:r>
              <a:rPr lang="en-GB" sz="2400" dirty="0" smtClean="0"/>
              <a:t> and interdisciplinary research training and transnational and cross-sector mobility of researchers</a:t>
            </a:r>
            <a:endParaRPr lang="en-GB" sz="2400" dirty="0"/>
          </a:p>
          <a:p>
            <a:r>
              <a:rPr lang="en-GB" sz="2400" dirty="0" smtClean="0"/>
              <a:t>Two streams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86200" y="4869787"/>
            <a:ext cx="5965361" cy="1066554"/>
            <a:chOff x="1286200" y="4869787"/>
            <a:chExt cx="5965361" cy="1066554"/>
          </a:xfrm>
        </p:grpSpPr>
        <p:graphicFrame>
          <p:nvGraphicFramePr>
            <p:cNvPr id="10" name="Diagram 9"/>
            <p:cNvGraphicFramePr/>
            <p:nvPr/>
          </p:nvGraphicFramePr>
          <p:xfrm>
            <a:off x="1286200" y="4876798"/>
            <a:ext cx="2679561" cy="10595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13" name="Diagram 12"/>
            <p:cNvGraphicFramePr/>
            <p:nvPr/>
          </p:nvGraphicFramePr>
          <p:xfrm>
            <a:off x="4572000" y="4869787"/>
            <a:ext cx="2679561" cy="10595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Cofunding</a:t>
            </a:r>
            <a:r>
              <a:rPr lang="en-GB" sz="2400" dirty="0" smtClean="0"/>
              <a:t> or regional, national and international programmes</a:t>
            </a:r>
            <a:r>
              <a:rPr lang="en-GB" sz="2400" b="1" dirty="0" smtClean="0"/>
              <a:t> </a:t>
            </a:r>
            <a:r>
              <a:rPr lang="en-GB" sz="2400" dirty="0" smtClean="0"/>
              <a:t>(COFUND)</a:t>
            </a:r>
            <a:endParaRPr lang="en-US" sz="2400" dirty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644674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- schemes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471518" y="5421335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3600" dirty="0" smtClean="0"/>
              <a:t>Researchers’ Night (NIGHT)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Researchers’ Night (NIGHT)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sz="2400" dirty="0" smtClean="0"/>
              <a:t>“</a:t>
            </a:r>
            <a:r>
              <a:rPr lang="en-GB" sz="2400" i="1" dirty="0" smtClean="0"/>
              <a:t>Aims to bring the researchers closer to the public at large and to increase public awareness of the research and innovation activities and the impact of researchers’ work</a:t>
            </a:r>
            <a:r>
              <a:rPr lang="en-GB" sz="2400" dirty="0" smtClean="0"/>
              <a:t>”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European Researchers’ Night takes place on the last Friday of September annually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Events can start on early Friday afternoon and last until early Saturday morning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Participants can be any legal entity in MS/AC and/or a partnership at regional, national or international level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Funding will cover two editions of the Night (2014 and 2015) but funding for one edition only may be considered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Involvement of researchers funded by FP7/Horizon 2020 encouraged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MSCA website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072" y="1142984"/>
            <a:ext cx="8499646" cy="565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– open calls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err="1" smtClean="0"/>
              <a:t>Msca</a:t>
            </a:r>
            <a:r>
              <a:rPr lang="en-US" dirty="0" smtClean="0"/>
              <a:t> - Open calls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1052228"/>
            <a:ext cx="8786842" cy="563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- OVERVIEW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err="1" smtClean="0"/>
              <a:t>Msca</a:t>
            </a:r>
            <a:r>
              <a:rPr lang="en-US" dirty="0" smtClean="0"/>
              <a:t> - Open calls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904880"/>
            <a:ext cx="9093218" cy="602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err="1" smtClean="0"/>
              <a:t>Msca</a:t>
            </a:r>
            <a:r>
              <a:rPr lang="en-US" dirty="0" smtClean="0"/>
              <a:t> - Open calls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5" y="906216"/>
            <a:ext cx="8858279" cy="59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err="1" smtClean="0"/>
              <a:t>Msca</a:t>
            </a:r>
            <a:r>
              <a:rPr lang="en-US" dirty="0" smtClean="0"/>
              <a:t> - Open calls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000108"/>
            <a:ext cx="7429552" cy="510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620181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002060"/>
                </a:solidFill>
              </a:rPr>
              <a:t>* This amount is adjusted through the application of a correction coefficient for the cost of living according to the country in which the host </a:t>
            </a:r>
            <a:r>
              <a:rPr lang="en-US" sz="1600" i="1" dirty="0" err="1" smtClean="0">
                <a:solidFill>
                  <a:srgbClr val="002060"/>
                </a:solidFill>
              </a:rPr>
              <a:t>organisation</a:t>
            </a:r>
            <a:r>
              <a:rPr lang="en-US" sz="1600" i="1" dirty="0" smtClean="0">
                <a:solidFill>
                  <a:srgbClr val="002060"/>
                </a:solidFill>
              </a:rPr>
              <a:t> is located.</a:t>
            </a:r>
            <a:endParaRPr lang="en-US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err="1" smtClean="0"/>
              <a:t>Msca</a:t>
            </a:r>
            <a:r>
              <a:rPr lang="en-US" dirty="0" smtClean="0"/>
              <a:t> - Open calls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endParaRPr lang="en-GB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1500174"/>
            <a:ext cx="8501123" cy="372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err="1" smtClean="0"/>
              <a:t>Msca</a:t>
            </a:r>
            <a:r>
              <a:rPr lang="en-US" dirty="0" smtClean="0"/>
              <a:t> - Open calls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endParaRPr lang="en-GB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4" y="1128594"/>
            <a:ext cx="7929586" cy="54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err="1" smtClean="0"/>
              <a:t>Msca</a:t>
            </a:r>
            <a:r>
              <a:rPr lang="en-US" dirty="0" smtClean="0"/>
              <a:t> - timetable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7920393"/>
              </p:ext>
            </p:extLst>
          </p:nvPr>
        </p:nvGraphicFramePr>
        <p:xfrm>
          <a:off x="304800" y="1625599"/>
          <a:ext cx="8553480" cy="3732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771"/>
                <a:gridCol w="2850771"/>
                <a:gridCol w="2851938"/>
              </a:tblGrid>
              <a:tr h="893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Call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Opens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Budget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</a:tr>
              <a:tr h="709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ITN 2015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</a:t>
                      </a:r>
                      <a:r>
                        <a:rPr lang="en-GB" sz="1800" baseline="0" dirty="0" smtClean="0">
                          <a:effectLst/>
                        </a:rPr>
                        <a:t> Sep </a:t>
                      </a:r>
                      <a:r>
                        <a:rPr lang="en-GB" sz="1800" dirty="0" smtClean="0">
                          <a:effectLst/>
                        </a:rPr>
                        <a:t>2014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370 </a:t>
                      </a:r>
                      <a:r>
                        <a:rPr lang="en-GB" sz="1800" dirty="0">
                          <a:effectLst/>
                        </a:rPr>
                        <a:t>M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</a:tr>
              <a:tr h="709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RISE 2015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6 Jan 2015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80 M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</a:tr>
              <a:tr h="709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 2015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12 Mar 2015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213 </a:t>
                      </a:r>
                      <a:r>
                        <a:rPr lang="en-GB" sz="1800" dirty="0">
                          <a:effectLst/>
                        </a:rPr>
                        <a:t>M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</a:tr>
              <a:tr h="709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COFUND 2015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 Apr 2015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252" marR="87252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86380" y="628652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Note: draft and subject to change</a:t>
            </a:r>
            <a:endParaRPr lang="en-GB" sz="14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Msca</a:t>
            </a:r>
            <a:r>
              <a:rPr lang="en-US" dirty="0" smtClean="0"/>
              <a:t> – </a:t>
            </a:r>
            <a:r>
              <a:rPr lang="en-US" dirty="0" err="1" smtClean="0"/>
              <a:t>webstreaming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10.06.2014, 2-6pm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71546"/>
            <a:ext cx="88399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– financial aspects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smtClean="0"/>
              <a:t>Financial aspects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95525690"/>
              </p:ext>
            </p:extLst>
          </p:nvPr>
        </p:nvGraphicFramePr>
        <p:xfrm>
          <a:off x="71406" y="1019706"/>
          <a:ext cx="9072596" cy="5695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149"/>
                <a:gridCol w="2268149"/>
                <a:gridCol w="2268149"/>
                <a:gridCol w="2268149"/>
              </a:tblGrid>
              <a:tr h="42240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ITN</a:t>
                      </a:r>
                      <a:endParaRPr lang="en-GB" sz="20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IF</a:t>
                      </a:r>
                      <a:endParaRPr lang="en-GB" sz="20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RISE</a:t>
                      </a:r>
                      <a:endParaRPr lang="en-GB" sz="20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COFUND</a:t>
                      </a:r>
                      <a:endParaRPr lang="en-GB" sz="2000" b="1" dirty="0"/>
                    </a:p>
                  </a:txBody>
                  <a:tcPr marL="96520" marR="96520"/>
                </a:tc>
              </a:tr>
              <a:tr h="5078324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ESR living allowance €2,900/month + co-efficient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ESR mobility allowance €600/month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ESR family allowance €500/month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Host research, training and networking €1,800/person/ month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Host management and overheads €1,200 /person/ month</a:t>
                      </a:r>
                    </a:p>
                    <a:p>
                      <a:endParaRPr lang="en-GB" sz="2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ER living allowance €4,650 / month + co-efficient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ER mobility allowance €600/month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ER family allowance €500/month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Research, training and networking €800/person/ month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Management and overheads €650/person/ month</a:t>
                      </a:r>
                    </a:p>
                    <a:p>
                      <a:endParaRPr lang="en-GB" sz="2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Secondment travel &amp; subsistence €2,000/person/ month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Research, training and networking €1,800/person/ month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Management and overheads €700/person/ month</a:t>
                      </a:r>
                    </a:p>
                    <a:p>
                      <a:endParaRPr lang="en-GB" sz="2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1600" b="1" dirty="0" smtClean="0"/>
                        <a:t>ESR</a:t>
                      </a:r>
                      <a:r>
                        <a:rPr lang="en-GB" sz="1600" dirty="0" smtClean="0"/>
                        <a:t> living allowance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Salaried €2,450 - €3,500/month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en-GB" sz="1600" b="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Stipend: €1,225 - €1,750/month </a:t>
                      </a:r>
                    </a:p>
                    <a:p>
                      <a:pPr lvl="0"/>
                      <a:endParaRPr lang="en-GB" sz="1600" b="1" dirty="0" smtClean="0"/>
                    </a:p>
                    <a:p>
                      <a:pPr lvl="0"/>
                      <a:r>
                        <a:rPr lang="en-GB" sz="1600" b="1" dirty="0" smtClean="0"/>
                        <a:t>ER</a:t>
                      </a:r>
                      <a:r>
                        <a:rPr lang="en-GB" sz="1600" dirty="0" smtClean="0"/>
                        <a:t> living allowance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Salaried: €3,675 - €5,250/month 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or</a:t>
                      </a:r>
                      <a:endParaRPr lang="en-GB" sz="1600" b="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lang="en-GB" sz="1600" dirty="0" smtClean="0"/>
                        <a:t>tipend: €1,225 - €1,750/month </a:t>
                      </a:r>
                    </a:p>
                    <a:p>
                      <a:pPr lvl="0"/>
                      <a:endParaRPr lang="en-GB" sz="16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Management €650/person/ month </a:t>
                      </a:r>
                    </a:p>
                    <a:p>
                      <a:pPr lvl="0"/>
                      <a:endParaRPr lang="en-GB" sz="1600" dirty="0" smtClean="0"/>
                    </a:p>
                    <a:p>
                      <a:pPr lvl="0"/>
                      <a:r>
                        <a:rPr lang="en-GB" sz="1600" dirty="0" smtClean="0"/>
                        <a:t>Host needs to cover all other costs and EC will pay up to 50% of total eligible costs</a:t>
                      </a:r>
                    </a:p>
                    <a:p>
                      <a:endParaRPr lang="en-GB" sz="2000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aspects - </a:t>
            </a:r>
            <a:r>
              <a:rPr lang="en-GB" altLang="en-US" dirty="0" smtClean="0"/>
              <a:t>Structure - eligibility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3997428"/>
              </p:ext>
            </p:extLst>
          </p:nvPr>
        </p:nvGraphicFramePr>
        <p:xfrm>
          <a:off x="71435" y="1428738"/>
          <a:ext cx="8858283" cy="5138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277"/>
                <a:gridCol w="1233172"/>
                <a:gridCol w="1233172"/>
                <a:gridCol w="1233172"/>
                <a:gridCol w="1233172"/>
                <a:gridCol w="1290159"/>
                <a:gridCol w="1290159"/>
              </a:tblGrid>
              <a:tr h="511431">
                <a:tc rowSpan="2"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Categories of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eligible costs</a:t>
                      </a:r>
                      <a:endParaRPr lang="en-GB" sz="160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Marie </a:t>
                      </a:r>
                      <a:r>
                        <a:rPr lang="en-GB" sz="1400" dirty="0" err="1">
                          <a:effectLst/>
                        </a:rPr>
                        <a:t>Skłodowska</a:t>
                      </a:r>
                      <a:r>
                        <a:rPr lang="en-GB" sz="1400" dirty="0">
                          <a:effectLst/>
                        </a:rPr>
                        <a:t>-Curie action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Costs of researchers/seconded staff member (1)</a:t>
                      </a:r>
                      <a:endParaRPr lang="en-GB" sz="1600" dirty="0">
                        <a:effectLst/>
                      </a:endParaRPr>
                    </a:p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Institutional costs (2)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00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Living allowance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(a)</a:t>
                      </a:r>
                      <a:endParaRPr lang="en-GB" sz="16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Mobility allowance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(b)</a:t>
                      </a:r>
                      <a:endParaRPr lang="en-GB" sz="16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Family allowance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(c)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Top-up allowance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(d)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Research, training and networking costs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(a)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Management and indirect costs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(b)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29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ITN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29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IF</a:t>
                      </a:r>
                      <a:endParaRPr lang="en-GB" sz="1600"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29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RISE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930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COFUND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 cost per person/month (one for early-stage researchers and one for experienced researchers)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Ineligible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Unit cost per person/month</a:t>
                      </a:r>
                      <a:endParaRPr lang="en-GB" sz="1600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(indirect costs not covered)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smtClean="0"/>
              <a:t>Horizon 2020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02370409"/>
              </p:ext>
            </p:extLst>
          </p:nvPr>
        </p:nvGraphicFramePr>
        <p:xfrm>
          <a:off x="304800" y="1142984"/>
          <a:ext cx="8686800" cy="431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676974" y="5519957"/>
            <a:ext cx="5991400" cy="1123753"/>
            <a:chOff x="1676974" y="4832221"/>
            <a:chExt cx="5991400" cy="1123753"/>
          </a:xfrm>
        </p:grpSpPr>
        <p:sp>
          <p:nvSpPr>
            <p:cNvPr id="10" name="Rounded Rectangle 9"/>
            <p:cNvSpPr/>
            <p:nvPr/>
          </p:nvSpPr>
          <p:spPr>
            <a:xfrm>
              <a:off x="1676974" y="4832221"/>
              <a:ext cx="5976664" cy="314325"/>
            </a:xfrm>
            <a:prstGeom prst="roundRect">
              <a:avLst/>
            </a:prstGeom>
            <a:solidFill>
              <a:srgbClr val="E0E0E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"/>
                  <a:cs typeface="Times New Roman"/>
                </a:rPr>
                <a:t>Widening Participation; Science with and for 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"/>
                  <a:cs typeface="Times New Roman"/>
                </a:rPr>
                <a:t>Society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"/>
                <a:cs typeface="Times New Roman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91721" y="5254129"/>
              <a:ext cx="1992221" cy="69804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rgbClr val="68007F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"/>
                  <a:cs typeface="Times New Roman"/>
                </a:rPr>
                <a:t>European Institute of Innovation and 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"/>
                  <a:cs typeface="Times New Roman"/>
                </a:rPr>
                <a:t>Technology</a:t>
              </a:r>
              <a:r>
                <a:rPr kumimoji="0" lang="en-GB" sz="16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"/>
                  <a:cs typeface="Times New Roman"/>
                </a:rPr>
                <a:t> 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"/>
                  <a:cs typeface="Times New Roman"/>
                </a:rPr>
                <a:t>(EIT)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"/>
                <a:cs typeface="Times New Roman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76153" y="5254129"/>
              <a:ext cx="1992221" cy="698045"/>
            </a:xfrm>
            <a:prstGeom prst="roundRect">
              <a:avLst/>
            </a:prstGeom>
            <a:solidFill>
              <a:srgbClr val="68007F">
                <a:lumMod val="75000"/>
              </a:srgbClr>
            </a:solidFill>
            <a:ln w="25400" cap="flat" cmpd="sng" algn="ctr">
              <a:solidFill>
                <a:srgbClr val="68007F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"/>
                  <a:cs typeface="Times New Roman"/>
                </a:rPr>
                <a:t>Joint Research Centre (JRC)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697917" y="5257929"/>
              <a:ext cx="1992221" cy="698045"/>
            </a:xfrm>
            <a:prstGeom prst="roundRect">
              <a:avLst/>
            </a:prstGeom>
            <a:solidFill>
              <a:srgbClr val="B78FB5"/>
            </a:solidFill>
            <a:ln w="25400" cap="flat" cmpd="sng" algn="ctr">
              <a:solidFill>
                <a:srgbClr val="68007F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Arial"/>
                  <a:cs typeface="Times New Roman"/>
                </a:rPr>
                <a:t>EURATOM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428596" y="3786190"/>
            <a:ext cx="2458988" cy="7920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aspects - </a:t>
            </a:r>
            <a:r>
              <a:rPr lang="en-GB" altLang="en-US" dirty="0" smtClean="0"/>
              <a:t>Structure - amounts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9695379"/>
              </p:ext>
            </p:extLst>
          </p:nvPr>
        </p:nvGraphicFramePr>
        <p:xfrm>
          <a:off x="357158" y="1285860"/>
          <a:ext cx="8572559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885"/>
                <a:gridCol w="1193397"/>
                <a:gridCol w="1193397"/>
                <a:gridCol w="1193397"/>
                <a:gridCol w="1193397"/>
                <a:gridCol w="1248543"/>
                <a:gridCol w="1248543"/>
              </a:tblGrid>
              <a:tr h="480053">
                <a:tc rowSpan="2"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Categories of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eligible costs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Marie </a:t>
                      </a:r>
                      <a:r>
                        <a:rPr lang="en-GB" sz="1600" dirty="0" err="1">
                          <a:effectLst/>
                        </a:rPr>
                        <a:t>Skłodowska</a:t>
                      </a:r>
                      <a:r>
                        <a:rPr lang="en-GB" sz="1600" dirty="0">
                          <a:effectLst/>
                        </a:rPr>
                        <a:t>-Curie action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Costs of researchers/seconded staff member (1)</a:t>
                      </a:r>
                      <a:endParaRPr lang="en-GB" sz="1800">
                        <a:effectLst/>
                      </a:endParaRPr>
                    </a:p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Institutional costs (2)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0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Living allowance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(a)</a:t>
                      </a:r>
                      <a:endParaRPr lang="en-GB" sz="18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Mobility allowance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(b)</a:t>
                      </a:r>
                      <a:endParaRPr lang="en-GB" sz="18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Family allowance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(c)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Top-up allowance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(d)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Research, training and networking costs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(a)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Management and indirect costs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(b)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ITN</a:t>
                      </a:r>
                      <a:endParaRPr lang="en-GB" sz="1800"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(100%)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3 110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600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500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--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1 800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1 200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IF</a:t>
                      </a:r>
                      <a:endParaRPr lang="en-GB" sz="1800"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(100%)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4 650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600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500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--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800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650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RISE</a:t>
                      </a:r>
                      <a:endParaRPr lang="en-GB" sz="1800" dirty="0"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(100%)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--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--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--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2 000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1 800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700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COFUND</a:t>
                      </a:r>
                      <a:endParaRPr lang="en-GB" sz="1800"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(50%)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ESR: 3 710</a:t>
                      </a:r>
                      <a:endParaRPr lang="en-GB" sz="1800" b="1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ER:  </a:t>
                      </a:r>
                      <a:r>
                        <a:rPr lang="en-GB" sz="1600" b="1" dirty="0" smtClean="0">
                          <a:effectLst/>
                        </a:rPr>
                        <a:t> 5</a:t>
                      </a:r>
                      <a:r>
                        <a:rPr lang="en-GB" sz="1600" b="1" dirty="0">
                          <a:effectLst/>
                        </a:rPr>
                        <a:t> 250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--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--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--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--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650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feld 2"/>
          <p:cNvSpPr txBox="1"/>
          <p:nvPr/>
        </p:nvSpPr>
        <p:spPr>
          <a:xfrm>
            <a:off x="428596" y="5013176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/>
              <a:t>Living </a:t>
            </a:r>
            <a:r>
              <a:rPr lang="de-DE" sz="1400" dirty="0" err="1" smtClean="0"/>
              <a:t>allowances</a:t>
            </a:r>
            <a:r>
              <a:rPr lang="de-DE" sz="1400" dirty="0" smtClean="0"/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ITN/IF - ER FP7 </a:t>
            </a:r>
            <a:r>
              <a:rPr lang="de-DE" sz="1400" dirty="0" err="1" smtClean="0"/>
              <a:t>average</a:t>
            </a:r>
            <a:r>
              <a:rPr lang="de-DE" sz="1400" dirty="0" smtClean="0"/>
              <a:t>; ESR: 66,9% </a:t>
            </a:r>
            <a:r>
              <a:rPr lang="de-DE" sz="1400" dirty="0" err="1" smtClean="0"/>
              <a:t>of</a:t>
            </a:r>
            <a:r>
              <a:rPr lang="de-DE" sz="1400" dirty="0" smtClean="0"/>
              <a:t> ER (MORE2)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400" dirty="0" smtClean="0"/>
              <a:t>COFUND: </a:t>
            </a:r>
            <a:r>
              <a:rPr lang="de-DE" sz="1400" dirty="0" err="1" smtClean="0"/>
              <a:t>sum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LA/MA</a:t>
            </a:r>
          </a:p>
          <a:p>
            <a:pPr algn="l"/>
            <a:r>
              <a:rPr lang="de-DE" sz="1400" dirty="0" smtClean="0"/>
              <a:t>Mobility </a:t>
            </a:r>
            <a:r>
              <a:rPr lang="de-DE" sz="1400" dirty="0" err="1" smtClean="0"/>
              <a:t>allowance</a:t>
            </a:r>
            <a:r>
              <a:rPr lang="de-DE" sz="1400" dirty="0" smtClean="0"/>
              <a:t>: FP7 </a:t>
            </a:r>
            <a:r>
              <a:rPr lang="de-DE" sz="1400" dirty="0" err="1" smtClean="0"/>
              <a:t>average</a:t>
            </a:r>
            <a:endParaRPr lang="de-DE" sz="1400" dirty="0" smtClean="0"/>
          </a:p>
          <a:p>
            <a:pPr algn="l"/>
            <a:r>
              <a:rPr lang="de-DE" sz="1400" dirty="0" smtClean="0"/>
              <a:t>Family </a:t>
            </a:r>
            <a:r>
              <a:rPr lang="de-DE" sz="1400" dirty="0" err="1" smtClean="0"/>
              <a:t>allowance</a:t>
            </a:r>
            <a:r>
              <a:rPr lang="de-DE" sz="1400" dirty="0" smtClean="0"/>
              <a:t>: FP7 </a:t>
            </a:r>
            <a:r>
              <a:rPr lang="de-DE" sz="1400" dirty="0" err="1" smtClean="0"/>
              <a:t>average</a:t>
            </a:r>
            <a:r>
              <a:rPr lang="de-DE" sz="1400" dirty="0" smtClean="0"/>
              <a:t>, but </a:t>
            </a:r>
            <a:r>
              <a:rPr lang="de-DE" sz="1400" dirty="0" err="1" smtClean="0"/>
              <a:t>increased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support</a:t>
            </a:r>
            <a:r>
              <a:rPr lang="de-DE" sz="1400" dirty="0" smtClean="0"/>
              <a:t> in </a:t>
            </a:r>
            <a:r>
              <a:rPr lang="de-DE" sz="1400" dirty="0" err="1" smtClean="0"/>
              <a:t>particular</a:t>
            </a:r>
            <a:r>
              <a:rPr lang="de-DE" sz="1400" dirty="0" smtClean="0"/>
              <a:t> </a:t>
            </a:r>
            <a:r>
              <a:rPr lang="de-DE" sz="1400" dirty="0" err="1" smtClean="0"/>
              <a:t>women</a:t>
            </a:r>
            <a:r>
              <a:rPr lang="de-DE" sz="1400" dirty="0" smtClean="0"/>
              <a:t> (MORE2)</a:t>
            </a:r>
          </a:p>
          <a:p>
            <a:pPr algn="l"/>
            <a:r>
              <a:rPr lang="de-DE" sz="1400" dirty="0" smtClean="0"/>
              <a:t>Top-</a:t>
            </a:r>
            <a:r>
              <a:rPr lang="de-DE" sz="1400" dirty="0" err="1" smtClean="0"/>
              <a:t>up</a:t>
            </a:r>
            <a:r>
              <a:rPr lang="de-DE" sz="1400" dirty="0" smtClean="0"/>
              <a:t> </a:t>
            </a:r>
            <a:r>
              <a:rPr lang="de-DE" sz="1400" dirty="0" err="1" smtClean="0"/>
              <a:t>allowance</a:t>
            </a:r>
            <a:r>
              <a:rPr lang="de-DE" sz="1400" dirty="0" smtClean="0"/>
              <a:t>: FP7 </a:t>
            </a:r>
            <a:r>
              <a:rPr lang="de-DE" sz="1400" dirty="0" err="1" smtClean="0"/>
              <a:t>average</a:t>
            </a:r>
            <a:r>
              <a:rPr lang="de-DE" sz="1400" dirty="0" smtClean="0"/>
              <a:t>, but </a:t>
            </a:r>
            <a:r>
              <a:rPr lang="de-DE" sz="1400" dirty="0" err="1" smtClean="0"/>
              <a:t>increased</a:t>
            </a:r>
            <a:r>
              <a:rPr lang="de-DE" sz="1400" dirty="0" smtClean="0"/>
              <a:t> (FP7 Interim Evaluation)</a:t>
            </a:r>
          </a:p>
          <a:p>
            <a:pPr algn="l"/>
            <a:r>
              <a:rPr lang="de-DE" sz="1400" dirty="0" smtClean="0"/>
              <a:t>R, T &amp; N </a:t>
            </a:r>
            <a:r>
              <a:rPr lang="de-DE" sz="1400" dirty="0" err="1" smtClean="0"/>
              <a:t>costs</a:t>
            </a:r>
            <a:r>
              <a:rPr lang="de-DE" sz="1400" dirty="0" smtClean="0"/>
              <a:t>: FP7 </a:t>
            </a:r>
            <a:r>
              <a:rPr lang="de-DE" sz="1400" dirty="0" err="1" smtClean="0"/>
              <a:t>rates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2011-2013 (FP7 Interim Evaluation)</a:t>
            </a:r>
          </a:p>
          <a:p>
            <a:pPr algn="l"/>
            <a:r>
              <a:rPr lang="de-DE" sz="1400" dirty="0" smtClean="0"/>
              <a:t>M &amp; I </a:t>
            </a:r>
            <a:r>
              <a:rPr lang="de-DE" sz="1400" dirty="0" err="1" smtClean="0"/>
              <a:t>costs</a:t>
            </a:r>
            <a:r>
              <a:rPr lang="de-DE" sz="1400" dirty="0" smtClean="0"/>
              <a:t>: FP7 </a:t>
            </a:r>
            <a:r>
              <a:rPr lang="de-DE" sz="1400" dirty="0" err="1" smtClean="0"/>
              <a:t>average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multi-</a:t>
            </a:r>
            <a:r>
              <a:rPr lang="de-DE" sz="1400" dirty="0" err="1" smtClean="0"/>
              <a:t>beneficiary</a:t>
            </a:r>
            <a:r>
              <a:rPr lang="de-DE" sz="1400" dirty="0" smtClean="0"/>
              <a:t> </a:t>
            </a:r>
            <a:r>
              <a:rPr lang="de-DE" sz="1400" dirty="0" err="1" smtClean="0"/>
              <a:t>projects</a:t>
            </a:r>
            <a:r>
              <a:rPr lang="de-DE" sz="1400" dirty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COFUND </a:t>
            </a:r>
            <a:endParaRPr lang="de-DE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71518" y="4064013"/>
            <a:ext cx="8458200" cy="12223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Marie Skłodowska Curie ACTIONS – </a:t>
            </a:r>
            <a:r>
              <a:rPr lang="en-GB" dirty="0" smtClean="0"/>
              <a:t>Application Process</a:t>
            </a: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919798" cy="838200"/>
          </a:xfrm>
        </p:spPr>
        <p:txBody>
          <a:bodyPr/>
          <a:lstStyle/>
          <a:p>
            <a:r>
              <a:rPr lang="en-GB" dirty="0" smtClean="0"/>
              <a:t>Application Process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237728" y="1357298"/>
            <a:ext cx="8686800" cy="472282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 smtClean="0"/>
              <a:t>Applications on line through the ECAS Participant Portal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Apply to specific discipline panel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="" xmlns:p14="http://schemas.microsoft.com/office/powerpoint/2010/main" val="748726280"/>
              </p:ext>
            </p:extLst>
          </p:nvPr>
        </p:nvGraphicFramePr>
        <p:xfrm>
          <a:off x="214282" y="2564904"/>
          <a:ext cx="8862646" cy="393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919798" cy="838200"/>
          </a:xfrm>
        </p:spPr>
        <p:txBody>
          <a:bodyPr/>
          <a:lstStyle/>
          <a:p>
            <a:r>
              <a:rPr lang="en-GB" dirty="0" smtClean="0"/>
              <a:t>Award Criteria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0034" y="1142984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Experts will evaluate on the basis of </a:t>
            </a:r>
            <a:r>
              <a:rPr lang="ro-RO" sz="2000" dirty="0" smtClean="0"/>
              <a:t>following </a:t>
            </a:r>
            <a:r>
              <a:rPr lang="en-US" sz="2000" dirty="0" smtClean="0"/>
              <a:t>criteria</a:t>
            </a:r>
            <a:r>
              <a:rPr lang="ro-RO" sz="2000" dirty="0" smtClean="0"/>
              <a:t>:</a:t>
            </a:r>
            <a:endParaRPr lang="en-US" sz="20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" y="1785926"/>
          <a:ext cx="840108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>
            <a:off x="285720" y="564357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b="1" dirty="0" smtClean="0">
                <a:solidFill>
                  <a:schemeClr val="tx2"/>
                </a:solidFill>
              </a:rPr>
              <a:t>Templates of the forms that experts use to evaluate proposals are available </a:t>
            </a:r>
            <a:r>
              <a:rPr lang="en-US" dirty="0" smtClean="0">
                <a:solidFill>
                  <a:schemeClr val="tx2"/>
                </a:solidFill>
              </a:rPr>
              <a:t>on the topic conditions pages for each call.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919798" cy="838200"/>
          </a:xfrm>
        </p:spPr>
        <p:txBody>
          <a:bodyPr/>
          <a:lstStyle/>
          <a:p>
            <a:r>
              <a:rPr lang="en-GB" dirty="0" smtClean="0"/>
              <a:t>Award Criteria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sz="2600" dirty="0" smtClean="0"/>
              <a:t>Evaluation scores awarded for each criteria from 0 to 5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Each award criterion has a weighting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Total score is subject to a threshold of 70%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Proposals ranked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Proposals funded in ranking order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Evaluation summary reports provided</a:t>
            </a:r>
          </a:p>
          <a:p>
            <a:pPr>
              <a:spcBef>
                <a:spcPts val="1200"/>
              </a:spcBef>
            </a:pPr>
            <a:r>
              <a:rPr lang="en-GB" sz="2600" dirty="0" smtClean="0"/>
              <a:t>No restrictions on re-application</a:t>
            </a:r>
            <a:endParaRPr lang="en-GB" sz="2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919798" cy="838200"/>
          </a:xfrm>
        </p:spPr>
        <p:txBody>
          <a:bodyPr/>
          <a:lstStyle/>
          <a:p>
            <a:r>
              <a:rPr lang="en-GB" dirty="0" smtClean="0"/>
              <a:t>INFO</a:t>
            </a:r>
            <a:endParaRPr lang="en-US" dirty="0"/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468313" y="1500174"/>
            <a:ext cx="8229600" cy="488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GB" sz="2400" b="1" dirty="0">
                <a:solidFill>
                  <a:srgbClr val="0070C0"/>
                </a:solidFill>
                <a:latin typeface="Arial" pitchFamily="34" charset="0"/>
              </a:rPr>
              <a:t>Marie Curie Actions Website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u="sng" dirty="0">
                <a:solidFill>
                  <a:srgbClr val="0070C0"/>
                </a:solidFill>
                <a:latin typeface="Arial" pitchFamily="34" charset="0"/>
                <a:hlinkClick r:id="rId5"/>
              </a:rPr>
              <a:t>http://ec.europa.eu/mariecurieactions</a:t>
            </a:r>
            <a:r>
              <a:rPr lang="en-US" sz="2400" b="1" u="sng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400" b="1" u="sng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de-DE" sz="2400" b="1" dirty="0">
                <a:solidFill>
                  <a:srgbClr val="0070C0"/>
                </a:solidFill>
                <a:latin typeface="Arial" pitchFamily="34" charset="0"/>
              </a:rPr>
              <a:t>Horizon 2020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hlinkClick r:id="rId6"/>
              </a:rPr>
              <a:t>http://ec.europa.eu/research/horizon2020</a:t>
            </a:r>
            <a:endParaRPr lang="en-GB" sz="2400" b="1" u="sng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fr-BE" sz="2400" b="1" u="sng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fr-BE" sz="2400" b="1" u="sng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fr-BE" sz="2400" b="1" u="sng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fr-BE" sz="2400" b="1" u="sng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fr-BE" sz="240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endParaRPr lang="fr-BE" sz="2400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fr-BE" sz="2400" b="1" u="sng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GB" sz="2400" b="1" u="sng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38242" name="Picture 2" descr="http://www.timothy-carter.com/wp-content/uploads/2013/01/quest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814783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14678" y="1214422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SUCCES !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492919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Corina ABRAHAM-BARNA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57864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c.g.abraham.barna@gmail.com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486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8175" y="1071546"/>
            <a:ext cx="5688013" cy="715962"/>
          </a:xfrm>
          <a:prstGeom prst="rect">
            <a:avLst/>
          </a:prstGeom>
          <a:noFill/>
          <a:ln w="9525">
            <a:solidFill>
              <a:srgbClr val="842C5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Marie Curie researchers coming from all over the world (around 130 nationalities)</a:t>
            </a:r>
          </a:p>
        </p:txBody>
      </p:sp>
      <p:pic>
        <p:nvPicPr>
          <p:cNvPr id="8" name="Picture 4" descr="Fellow_Nationality_FP6_FP7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1863708"/>
            <a:ext cx="9107488" cy="49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MSCA in Horizon 2020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3286124"/>
            <a:ext cx="8686800" cy="2794001"/>
          </a:xfrm>
        </p:spPr>
        <p:txBody>
          <a:bodyPr/>
          <a:lstStyle/>
          <a:p>
            <a:pPr marL="990600" lvl="1" indent="-533400" eaLnBrk="1" hangingPunct="1">
              <a:buClr>
                <a:srgbClr val="004386"/>
              </a:buClr>
              <a:buFontTx/>
              <a:buAutoNum type="arabicPeriod"/>
            </a:pP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Fostering new skills through excellent </a:t>
            </a:r>
            <a:r>
              <a:rPr lang="en-GB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 training </a:t>
            </a: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of researchers</a:t>
            </a:r>
          </a:p>
          <a:p>
            <a:pPr marL="990600" lvl="1" indent="-533400" eaLnBrk="1" hangingPunct="1">
              <a:buClr>
                <a:srgbClr val="004386"/>
              </a:buClr>
              <a:buFontTx/>
              <a:buAutoNum type="arabicPeriod"/>
            </a:pP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Nurturing </a:t>
            </a:r>
            <a:r>
              <a:rPr lang="en-GB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excellence </a:t>
            </a: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through cross-border and cross-sector </a:t>
            </a:r>
            <a:r>
              <a:rPr lang="en-GB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mobility</a:t>
            </a:r>
          </a:p>
          <a:p>
            <a:pPr marL="990600" lvl="1" indent="-533400" eaLnBrk="1" hangingPunct="1">
              <a:buClr>
                <a:srgbClr val="004386"/>
              </a:buClr>
              <a:buFontTx/>
              <a:buAutoNum type="arabicPeriod"/>
            </a:pP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Stimulating </a:t>
            </a:r>
            <a:r>
              <a:rPr lang="en-GB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innovation </a:t>
            </a: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through cross-fertilisation of knowledge</a:t>
            </a:r>
          </a:p>
          <a:p>
            <a:pPr marL="990600" lvl="1" indent="-533400" eaLnBrk="1" hangingPunct="1">
              <a:buClr>
                <a:srgbClr val="004386"/>
              </a:buClr>
              <a:buFontTx/>
              <a:buAutoNum type="arabicPeriod"/>
            </a:pP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Increasing structural </a:t>
            </a:r>
            <a:r>
              <a:rPr lang="en-GB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impact by co-funding </a:t>
            </a: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the activities</a:t>
            </a:r>
          </a:p>
          <a:p>
            <a:pPr marL="990600" lvl="1" indent="-533400" eaLnBrk="1" hangingPunct="1">
              <a:buClr>
                <a:srgbClr val="004386"/>
              </a:buClr>
              <a:buFontTx/>
              <a:buAutoNum type="arabicPeriod"/>
            </a:pPr>
            <a:r>
              <a:rPr lang="en-GB" sz="2000" dirty="0" smtClean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Specific support and policy 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58" y="1142984"/>
            <a:ext cx="8501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Clr>
                <a:srgbClr val="008000"/>
              </a:buClr>
              <a:buSzPct val="130000"/>
              <a:defRPr/>
            </a:pPr>
            <a:r>
              <a:rPr lang="en-GB" sz="2000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</a:rPr>
              <a:t>MSCA </a:t>
            </a:r>
            <a:r>
              <a:rPr lang="en-GB" sz="2000" b="1" dirty="0">
                <a:solidFill>
                  <a:srgbClr val="008000"/>
                </a:solidFill>
                <a:latin typeface="Arial" charset="0"/>
                <a:ea typeface="ＭＳ Ｐゴシック" pitchFamily="34" charset="-128"/>
              </a:rPr>
              <a:t>objective </a:t>
            </a:r>
          </a:p>
          <a:p>
            <a:pPr marL="534988" lvl="1" algn="l" eaLnBrk="1" hangingPunct="1">
              <a:buClr>
                <a:srgbClr val="008000"/>
              </a:buClr>
              <a:buSzPct val="130000"/>
              <a:defRPr/>
            </a:pPr>
            <a:endParaRPr lang="en-GB" sz="2000" dirty="0" smtClean="0">
              <a:solidFill>
                <a:srgbClr val="004386"/>
              </a:solidFill>
              <a:latin typeface="Arial" charset="0"/>
              <a:ea typeface="ＭＳ Ｐゴシック" pitchFamily="34" charset="-128"/>
            </a:endParaRPr>
          </a:p>
          <a:p>
            <a:pPr marL="534988" lvl="1" algn="l" eaLnBrk="1" hangingPunct="1">
              <a:buClr>
                <a:srgbClr val="008000"/>
              </a:buClr>
              <a:buSzPct val="130000"/>
              <a:defRPr/>
            </a:pPr>
            <a:r>
              <a:rPr lang="en-GB" sz="2000" b="1" dirty="0" smtClean="0">
                <a:solidFill>
                  <a:srgbClr val="004386"/>
                </a:solidFill>
                <a:latin typeface="Arial" charset="0"/>
                <a:ea typeface="ＭＳ Ｐゴシック" pitchFamily="34" charset="-128"/>
              </a:rPr>
              <a:t>Ensure </a:t>
            </a:r>
            <a:r>
              <a:rPr lang="en-GB" sz="2000" b="1" dirty="0">
                <a:solidFill>
                  <a:srgbClr val="004386"/>
                </a:solidFill>
                <a:latin typeface="Arial" charset="0"/>
                <a:ea typeface="ＭＳ Ｐゴシック" pitchFamily="34" charset="-128"/>
              </a:rPr>
              <a:t>the optimum development and dynamic use of Europe’s intellectual capital in order to generate new skills and innovation</a:t>
            </a:r>
          </a:p>
          <a:p>
            <a:pPr marL="266700" indent="-266700" algn="l" eaLnBrk="1" hangingPunct="1">
              <a:buClr>
                <a:srgbClr val="008000"/>
              </a:buClr>
              <a:buSzPct val="130000"/>
              <a:buFont typeface="Arial" charset="0"/>
              <a:buChar char="•"/>
              <a:defRPr/>
            </a:pPr>
            <a:endParaRPr lang="en-GB" sz="1400" b="1" dirty="0">
              <a:solidFill>
                <a:srgbClr val="008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57224" y="2886074"/>
            <a:ext cx="813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 eaLnBrk="1" hangingPunct="1"/>
            <a:r>
              <a:rPr lang="en-GB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Total budget </a:t>
            </a:r>
            <a:r>
              <a:rPr lang="en-GB" sz="2000" dirty="0">
                <a:solidFill>
                  <a:srgbClr val="004386"/>
                </a:solidFill>
                <a:latin typeface="Arial" pitchFamily="34" charset="0"/>
                <a:cs typeface="Arial" pitchFamily="34" charset="0"/>
              </a:rPr>
              <a:t>(2014-2020): € 6.162 billion (current prices)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43240" y="90470"/>
            <a:ext cx="5929354" cy="838200"/>
          </a:xfrm>
        </p:spPr>
        <p:txBody>
          <a:bodyPr/>
          <a:lstStyle/>
          <a:p>
            <a:r>
              <a:rPr lang="en-GB" dirty="0" smtClean="0"/>
              <a:t>MSCA in Horizon 2020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486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Custom 4">
      <a:dk1>
        <a:srgbClr val="4E5B6F"/>
      </a:dk1>
      <a:lt1>
        <a:sysClr val="window" lastClr="FFFFFF"/>
      </a:lt1>
      <a:dk2>
        <a:srgbClr val="4E5B6F"/>
      </a:dk2>
      <a:lt2>
        <a:srgbClr val="D6ECFF"/>
      </a:lt2>
      <a:accent1>
        <a:srgbClr val="0070C0"/>
      </a:accent1>
      <a:accent2>
        <a:srgbClr val="EA157A"/>
      </a:accent2>
      <a:accent3>
        <a:srgbClr val="738AC8"/>
      </a:accent3>
      <a:accent4>
        <a:srgbClr val="92D050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2910</Words>
  <Application>Microsoft Office PowerPoint</Application>
  <PresentationFormat>On-screen Show (4:3)</PresentationFormat>
  <Paragraphs>617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ProjectOverviewPresentation</vt:lpstr>
      <vt:lpstr>Slide 1</vt:lpstr>
      <vt:lpstr>Marie Skłodowska Curie actions</vt:lpstr>
      <vt:lpstr>Marie Skłodowska Curie actions</vt:lpstr>
      <vt:lpstr>Marie Skłodowska Curie ACTIONS - OVERVIEW</vt:lpstr>
      <vt:lpstr>Horizon 2020</vt:lpstr>
      <vt:lpstr>Achievements</vt:lpstr>
      <vt:lpstr>Achievements</vt:lpstr>
      <vt:lpstr>MSCA in Horizon 2020</vt:lpstr>
      <vt:lpstr>MSCA in Horizon 2020</vt:lpstr>
      <vt:lpstr>MSCA in Horizon 2020</vt:lpstr>
      <vt:lpstr>Marie Skłodowska Curie ACTIONS - schemes</vt:lpstr>
      <vt:lpstr>MSCA Schemes</vt:lpstr>
      <vt:lpstr>MSCA Schemes</vt:lpstr>
      <vt:lpstr>Definitions</vt:lpstr>
      <vt:lpstr>Marie Skłodowska Curie ACTIONS - schemes</vt:lpstr>
      <vt:lpstr>Innovative Training Networks  (itn)</vt:lpstr>
      <vt:lpstr>Innovative Training Networks  (itn)</vt:lpstr>
      <vt:lpstr>Innovative Training Networks  (itn)</vt:lpstr>
      <vt:lpstr>Innovative Training Networks  (itn)</vt:lpstr>
      <vt:lpstr>Innovative Training Networks  (itn)</vt:lpstr>
      <vt:lpstr>Innovative Training Networks  (itn)</vt:lpstr>
      <vt:lpstr>Marie Skłodowska Curie ACTIONS - schemes</vt:lpstr>
      <vt:lpstr>Individual Fellowships</vt:lpstr>
      <vt:lpstr>Individual Fellowships</vt:lpstr>
      <vt:lpstr>Individual Fellowships</vt:lpstr>
      <vt:lpstr>Individual Fellowships</vt:lpstr>
      <vt:lpstr>Marie Skłodowska Curie ACTIONS - schemes</vt:lpstr>
      <vt:lpstr>Research and Innovation Staff Exchange (RISE)</vt:lpstr>
      <vt:lpstr>Research and Innovation Staff Exchange (RISE)</vt:lpstr>
      <vt:lpstr>Research and Innovation Staff Exchange (RISE)</vt:lpstr>
      <vt:lpstr>Research and Innovation Staff Exchange (RISE)</vt:lpstr>
      <vt:lpstr>Marie Skłodowska Curie ACTIONS - schemes</vt:lpstr>
      <vt:lpstr>Cofunding or regional, national and international programmes (COFUND)</vt:lpstr>
      <vt:lpstr>Cofunding or regional, national and international programmes (COFUND)</vt:lpstr>
      <vt:lpstr>Marie Skłodowska Curie ACTIONS - schemes</vt:lpstr>
      <vt:lpstr>Researchers’ Night (NIGHT)</vt:lpstr>
      <vt:lpstr>MSCA website</vt:lpstr>
      <vt:lpstr>Marie Skłodowska Curie ACTIONS – open calls</vt:lpstr>
      <vt:lpstr>Msca - Open calls</vt:lpstr>
      <vt:lpstr>Msca - Open calls</vt:lpstr>
      <vt:lpstr>Msca - Open calls</vt:lpstr>
      <vt:lpstr>Msca - Open calls</vt:lpstr>
      <vt:lpstr>Msca - Open calls</vt:lpstr>
      <vt:lpstr>Msca - Open calls</vt:lpstr>
      <vt:lpstr>Msca - timetable</vt:lpstr>
      <vt:lpstr>Msca – webstreaming 10.06.2014, 2-6pm</vt:lpstr>
      <vt:lpstr>Marie Skłodowska Curie ACTIONS – financial aspects</vt:lpstr>
      <vt:lpstr>Financial aspects</vt:lpstr>
      <vt:lpstr>Financial aspects - Structure - eligibility</vt:lpstr>
      <vt:lpstr>Financial aspects - Structure - amounts</vt:lpstr>
      <vt:lpstr>Marie Skłodowska Curie ACTIONS – Application Process</vt:lpstr>
      <vt:lpstr>Application Process</vt:lpstr>
      <vt:lpstr>Award Criteria</vt:lpstr>
      <vt:lpstr>Award Criteria</vt:lpstr>
      <vt:lpstr>INFO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2013-11-12T20:14:24Z</dcterms:created>
  <dcterms:modified xsi:type="dcterms:W3CDTF">2014-06-02T17:02:27Z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