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383"/>
    <a:srgbClr val="636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56" d="100"/>
          <a:sy n="56" d="100"/>
        </p:scale>
        <p:origin x="474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B2C7-02B1-4370-954D-3DA4EAFE68F3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2D9C5-508A-435C-8C4D-3C96CE7FF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D3DFD-79C3-4F68-A672-9AEC7B83341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5792B-E9EE-4F8E-8A43-BADA7334E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7401-476E-4BC5-B7B8-F744C0C34098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F2776-ACBF-49F1-95EA-F96A5AAAF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DA42-3576-46E1-822D-93E233331BD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5565-D213-4872-9349-C12269B2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2B174-6EA5-4D93-AE11-C8AE2D1E18F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A8C4F-536E-4B86-8074-7916FDF6A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E4E0A-4F83-44B2-8C59-C3D51AFBD1A2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7C1EF-2BEC-4D73-8C0A-6240EAF81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F3240-E865-4D41-9579-70349C52D0F0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CD9A-DFE1-47B4-B60A-D23FDFB84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B0A42-1132-4C7E-AA3C-E8067856A2B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6EF1-F220-47B6-A56D-AB271C674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D859-1A06-4F58-B866-B37A554882E7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F677-07CD-4C4D-B0FC-056A2596B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E487-2BB5-492A-8B3B-9BE2DDE71C8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4BEE5-AAA5-468F-9965-1CE45AA80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9D1A-26DE-4DF5-BCBC-DA35561664A3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633D3-708E-481D-83A9-B4201D9ED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duotone>
              <a:prstClr val="black"/>
              <a:srgbClr val="D9C3A5">
                <a:tint val="50000"/>
                <a:satMod val="180000"/>
              </a:srgbClr>
            </a:duotone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27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2900" y="8555038"/>
            <a:ext cx="1600200" cy="487362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485D36-0A49-4BBC-A777-E71CBD5B5184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43150" y="8555038"/>
            <a:ext cx="2171700" cy="487362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943600" y="8555038"/>
            <a:ext cx="571500" cy="487362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F56CC1-C2C2-4D3E-846A-54B8747EA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hyperlink" Target="http://economix.fr/en/" TargetMode="External"/><Relationship Id="rId26" Type="http://schemas.openxmlformats.org/officeDocument/2006/relationships/image" Target="../media/image15.png"/><Relationship Id="rId3" Type="http://schemas.openxmlformats.org/officeDocument/2006/relationships/image" Target="../media/image3.png"/><Relationship Id="rId21" Type="http://schemas.openxmlformats.org/officeDocument/2006/relationships/hyperlink" Target="http://www.gwu.edu/" TargetMode="External"/><Relationship Id="rId34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hyperlink" Target="http://www.luc.edu/" TargetMode="External"/><Relationship Id="rId17" Type="http://schemas.openxmlformats.org/officeDocument/2006/relationships/image" Target="../media/image10.png"/><Relationship Id="rId25" Type="http://schemas.openxmlformats.org/officeDocument/2006/relationships/hyperlink" Target="http://www.ersj.eu/" TargetMode="External"/><Relationship Id="rId33" Type="http://schemas.openxmlformats.org/officeDocument/2006/relationships/hyperlink" Target="http://eacea.ec.europa.eu/llp/about_llp/about_llp_en.php" TargetMode="External"/><Relationship Id="rId2" Type="http://schemas.openxmlformats.org/officeDocument/2006/relationships/hyperlink" Target="http://www.teicrete.gr/" TargetMode="External"/><Relationship Id="rId16" Type="http://schemas.openxmlformats.org/officeDocument/2006/relationships/hyperlink" Target="http://www.nup.ac.cy/" TargetMode="External"/><Relationship Id="rId20" Type="http://schemas.openxmlformats.org/officeDocument/2006/relationships/image" Target="../media/image12.png"/><Relationship Id="rId29" Type="http://schemas.openxmlformats.org/officeDocument/2006/relationships/hyperlink" Target="http://www.marmaras-nav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ikav.edu.gr/" TargetMode="External"/><Relationship Id="rId11" Type="http://schemas.openxmlformats.org/officeDocument/2006/relationships/image" Target="../media/image7.png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hyperlink" Target="http://www.stern.nyu.edu/" TargetMode="External"/><Relationship Id="rId28" Type="http://schemas.openxmlformats.org/officeDocument/2006/relationships/image" Target="../media/image16.png"/><Relationship Id="rId36" Type="http://schemas.openxmlformats.org/officeDocument/2006/relationships/image" Target="../media/image21.png"/><Relationship Id="rId10" Type="http://schemas.openxmlformats.org/officeDocument/2006/relationships/hyperlink" Target="http://www.unipi.gr/" TargetMode="External"/><Relationship Id="rId19" Type="http://schemas.openxmlformats.org/officeDocument/2006/relationships/image" Target="../media/image11.png"/><Relationship Id="rId31" Type="http://schemas.openxmlformats.org/officeDocument/2006/relationships/hyperlink" Target="http://eacea.ec.europa.eu/llp/jean_monnet/jean_monnet_en.php" TargetMode="External"/><Relationship Id="rId4" Type="http://schemas.openxmlformats.org/officeDocument/2006/relationships/hyperlink" Target="http://www.udc.es/principal/en/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://www.ucv.ro/en/" TargetMode="External"/><Relationship Id="rId22" Type="http://schemas.openxmlformats.org/officeDocument/2006/relationships/image" Target="../media/image13.png"/><Relationship Id="rId27" Type="http://schemas.openxmlformats.org/officeDocument/2006/relationships/hyperlink" Target="http://www.deltatankers.gr/" TargetMode="External"/><Relationship Id="rId30" Type="http://schemas.openxmlformats.org/officeDocument/2006/relationships/image" Target="../media/image17.png"/><Relationship Id="rId35" Type="http://schemas.openxmlformats.org/officeDocument/2006/relationships/image" Target="../media/image20.png"/><Relationship Id="rId8" Type="http://schemas.openxmlformats.org/officeDocument/2006/relationships/hyperlink" Target="http://www.touro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Technological Educational Institute of Crete">
            <a:hlinkClick r:id="rId2" tooltip="&quot;Technological Educational Institute of Crete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313" y="6362700"/>
            <a:ext cx="4270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University of A Coruña">
            <a:hlinkClick r:id="rId4" tooltip="&quot;University of A Coruña&quot;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5388" y="6362700"/>
            <a:ext cx="8683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East Macedonia &amp; Thrace Institute of Technology">
            <a:hlinkClick r:id="rId6" tooltip="&quot;East Macedonia &amp; Thrace Institute of Technology&quot;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0250" y="6362700"/>
            <a:ext cx="4270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Touro College and University System">
            <a:hlinkClick r:id="rId8" tooltip="&quot;Touro College and University System&quot;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736850" y="6362700"/>
            <a:ext cx="4270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9" descr="University of Piraeus">
            <a:hlinkClick r:id="rId10" tooltip="&quot;University of Piraeus&quot;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89175" y="6362700"/>
            <a:ext cx="3651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1" descr="Loyola University">
            <a:hlinkClick r:id="rId12" tooltip="&quot;Loyola University&quot;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827463" y="6362700"/>
            <a:ext cx="4492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8" descr="University of Craiova">
            <a:hlinkClick r:id="rId14" tooltip="&quot;University of Craiova&quot;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467225" y="63627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3" descr="University of Neapolis, Pafos, Cyprus">
            <a:hlinkClick r:id="rId16" tooltip="&quot;University of Neapolis, Pafos, Cyprus&quot;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973638" y="6362700"/>
            <a:ext cx="9366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7" descr="Economix of the University Paris X, Nanterre">
            <a:hlinkClick r:id="rId18" tooltip="&quot;Economix of the University Paris X, Nanterre&quot;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032794" y="6948488"/>
            <a:ext cx="20193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30" descr="The Athenian Policy Forum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302543" y="6932674"/>
            <a:ext cx="17446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8" descr="The George Washington University">
            <a:hlinkClick r:id="rId21" tooltip="&quot;The George Washington University&quot;"/>
          </p:cNvPr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1019175" y="7524750"/>
            <a:ext cx="884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0" descr="NYU Stern School of Business">
            <a:hlinkClick r:id="rId23" tooltip="&quot;NYU Stern School of Business&quot;"/>
          </p:cNvPr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2182813" y="7524750"/>
            <a:ext cx="4651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2" descr="European Research Study Journal">
            <a:hlinkClick r:id="rId25" tooltip="&quot;European Research Study Journal&quot;"/>
          </p:cNvPr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2949575" y="7524750"/>
            <a:ext cx="6699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4" descr="Delta Tankers">
            <a:hlinkClick r:id="rId27" tooltip="&quot;Delta Tankers&quot;"/>
          </p:cNvPr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3805238" y="7524750"/>
            <a:ext cx="13255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5" descr="Marmaras Navigation">
            <a:hlinkClick r:id="rId29" tooltip="&quot;Marmaras Navigation&quot;"/>
          </p:cNvPr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5370513" y="7524750"/>
            <a:ext cx="3127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31" descr="Jean Monnet Programme">
            <a:hlinkClick r:id="rId31" tooltip="&quot;Jean Monnet Programme&quot;"/>
          </p:cNvPr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1981200" y="8172450"/>
            <a:ext cx="13335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33" descr="Lifelong Learning Programme">
            <a:hlinkClick r:id="rId33" tooltip="&quot;Lifelong Learning Programme&quot;"/>
          </p:cNvPr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3465513" y="8172450"/>
            <a:ext cx="13636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0" y="4427984"/>
            <a:ext cx="67921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35" name="Picture 24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2074863" y="1160463"/>
            <a:ext cx="2419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0" y="191600"/>
            <a:ext cx="6792144" cy="3908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International Conference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on Applied Business and 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Economics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University of Piraeus, MSc in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Maritime, Research Center, International Strategic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M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anagement Association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11</a:t>
            </a:r>
            <a:r>
              <a:rPr lang="en-US" sz="28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th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Edition of ICABE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1392" y="5733679"/>
            <a:ext cx="2068195" cy="33855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www.icabe.gr</a:t>
            </a:r>
            <a:endParaRPr lang="en-US" sz="1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9520" y="4071925"/>
            <a:ext cx="6609840" cy="11541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November 12</a:t>
            </a:r>
            <a:r>
              <a:rPr lang="en-US" sz="2300" b="1" baseline="30000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US" sz="2300" b="1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-14</a:t>
            </a:r>
            <a:r>
              <a:rPr lang="en-US" sz="2300" b="1" baseline="30000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US" sz="2300" b="1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300" b="1" dirty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300" b="1" dirty="0" smtClean="0">
                <a:ln/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University of Piraeus, Piraeus Greece </a:t>
            </a:r>
            <a:endParaRPr lang="en-US" sz="2300" b="1" dirty="0" smtClean="0">
              <a:ln/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336634" y="2863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WPU logo black"/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50" y="6952008"/>
            <a:ext cx="1189037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</TotalTime>
  <Words>37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 Antiqua</vt:lpstr>
      <vt:lpstr>Lucida Sans</vt:lpstr>
      <vt:lpstr>Verdana</vt:lpstr>
      <vt:lpstr>Wingdings</vt:lpstr>
      <vt:lpstr>Wingdings 2</vt:lpstr>
      <vt:lpstr>Wingdings 3</vt:lpstr>
      <vt:lpstr>Apex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</dc:creator>
  <cp:lastModifiedBy>Windows User</cp:lastModifiedBy>
  <cp:revision>19</cp:revision>
  <dcterms:created xsi:type="dcterms:W3CDTF">2015-06-18T04:38:41Z</dcterms:created>
  <dcterms:modified xsi:type="dcterms:W3CDTF">2015-08-24T10:33:32Z</dcterms:modified>
</cp:coreProperties>
</file>