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288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870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17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199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086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54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26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1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848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975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207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635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F522-5EEE-4FFA-A3D6-30779908101E}" type="datetimeFigureOut">
              <a:rPr lang="en-US" smtClean="0"/>
              <a:t>02/06/2014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A8CC6-5795-406A-A8D9-A3BDE7AD5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2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2075" y="423267"/>
            <a:ext cx="4133850" cy="126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42344" y="1758075"/>
            <a:ext cx="46805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  <a:latin typeface="HelveticaNeue LT 55 Roman" pitchFamily="2" charset="0"/>
                <a:ea typeface="Times New Roman"/>
                <a:cs typeface="Times New Roman"/>
              </a:rPr>
              <a:t>IT WORKSHOP on </a:t>
            </a:r>
          </a:p>
          <a:p>
            <a:pPr algn="ctr"/>
            <a:r>
              <a:rPr lang="en-US" sz="3600" b="1" dirty="0" smtClean="0">
                <a:solidFill>
                  <a:srgbClr val="FFC000"/>
                </a:solidFill>
                <a:latin typeface="HelveticaNeue LT 55 Roman" pitchFamily="2" charset="0"/>
                <a:cs typeface="Times New Roman"/>
              </a:rPr>
              <a:t>SAP SYSTEMS</a:t>
            </a:r>
            <a:endParaRPr lang="en-US" sz="3600" dirty="0">
              <a:solidFill>
                <a:srgbClr val="FFC000"/>
              </a:solidFill>
              <a:latin typeface="HelveticaNeue LT 55 Roman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2656" y="2915522"/>
            <a:ext cx="61926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Sala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 AK1, in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cadrul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Facultatii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de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Inginerie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Electrica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</a:t>
            </a:r>
            <a:endParaRPr lang="en-US" sz="2000" b="1" i="1" dirty="0" smtClean="0">
              <a:solidFill>
                <a:srgbClr val="FF0000"/>
              </a:solidFill>
              <a:latin typeface="HelveticaNeue LT 55 Roman" pitchFamily="2" charset="0"/>
            </a:endParaRPr>
          </a:p>
          <a:p>
            <a:pPr algn="ctr"/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Joi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, 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5 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Iunie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 2014 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, </a:t>
            </a:r>
            <a:r>
              <a:rPr lang="en-US" sz="2000" b="1" i="1" dirty="0" err="1" smtClean="0">
                <a:solidFill>
                  <a:schemeClr val="bg1"/>
                </a:solidFill>
                <a:latin typeface="HelveticaNeue LT 55 Roman" pitchFamily="2" charset="0"/>
              </a:rPr>
              <a:t>intre</a:t>
            </a:r>
            <a:r>
              <a:rPr lang="en-US" sz="2000" b="1" i="1" dirty="0" smtClean="0">
                <a:solidFill>
                  <a:schemeClr val="bg1"/>
                </a:solidFill>
                <a:latin typeface="HelveticaNeue LT 55 Roman" pitchFamily="2" charset="0"/>
              </a:rPr>
              <a:t> 14:00 – 16:00</a:t>
            </a:r>
            <a:endParaRPr lang="en-US" sz="2000" b="1" i="1" dirty="0">
              <a:solidFill>
                <a:schemeClr val="bg1"/>
              </a:solidFill>
              <a:latin typeface="HelveticaNeue LT 55 Rom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676" y="3627827"/>
            <a:ext cx="5832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HelveticaNeue LT 55 Roman" pitchFamily="2" charset="0"/>
              </a:rPr>
              <a:t>W</a:t>
            </a:r>
            <a:r>
              <a:rPr lang="en-US" sz="2000" b="1" dirty="0" smtClean="0">
                <a:solidFill>
                  <a:srgbClr val="FF0000"/>
                </a:solidFill>
                <a:latin typeface="HelveticaNeue LT 55 Roman" pitchFamily="2" charset="0"/>
              </a:rPr>
              <a:t>orkshop </a:t>
            </a:r>
            <a:r>
              <a:rPr lang="en-US" sz="2000" b="1" dirty="0" smtClean="0">
                <a:solidFill>
                  <a:srgbClr val="FF0000"/>
                </a:solidFill>
                <a:latin typeface="HelveticaNeue LT 55 Roman" pitchFamily="2" charset="0"/>
              </a:rPr>
              <a:t>IT in </a:t>
            </a:r>
            <a:r>
              <a:rPr lang="en-US" sz="2000" b="1" dirty="0" err="1" smtClean="0">
                <a:solidFill>
                  <a:srgbClr val="FF0000"/>
                </a:solidFill>
                <a:latin typeface="HelveticaNeue LT 55 Roman" pitchFamily="2" charset="0"/>
              </a:rPr>
              <a:t>cadrul</a:t>
            </a:r>
            <a:r>
              <a:rPr lang="en-US" sz="2000" b="1" dirty="0" smtClean="0">
                <a:solidFill>
                  <a:srgbClr val="FF0000"/>
                </a:solidFill>
                <a:latin typeface="HelveticaNeue LT 55 Roman" pitchFamily="2" charset="0"/>
              </a:rPr>
              <a:t> Pirelli IT Academy: </a:t>
            </a:r>
            <a:endParaRPr lang="en-US" sz="2000" dirty="0">
              <a:solidFill>
                <a:schemeClr val="bg1"/>
              </a:solidFill>
              <a:latin typeface="HelveticaNeue LT 55 Roman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4731" y="3997159"/>
            <a:ext cx="648462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F"/>
            </a:pP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Ce este un system SAP ;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endParaRPr lang="it-IT" b="1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marL="285750" lvl="0" indent="-285750">
              <a:buFont typeface="Wingdings" pitchFamily="2" charset="2"/>
              <a:buChar char="F"/>
            </a:pP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Configurarea sistelor SAP;</a:t>
            </a:r>
            <a:endParaRPr lang="it-IT" b="1" dirty="0" smtClean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  <a:p>
            <a:pPr marL="285750" lvl="0" indent="-285750">
              <a:buFont typeface="Wingdings" pitchFamily="2" charset="2"/>
              <a:buChar char="F"/>
            </a:pP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Sisteme SAP R/3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;Arhitectura unui sistem SAP R/3</a:t>
            </a:r>
          </a:p>
          <a:p>
            <a:pPr marL="285750" lvl="0" indent="-285750">
              <a:buFont typeface="Wingdings" pitchFamily="2" charset="2"/>
              <a:buChar char="F"/>
            </a:pP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Sesiune </a:t>
            </a:r>
            <a:r>
              <a:rPr lang="it-IT" b="1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de intrebari si raspunsuri; </a:t>
            </a:r>
          </a:p>
          <a:p>
            <a:pPr lvl="0"/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*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Studentii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interesati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un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stagiu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de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practica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in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cadrul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centrului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Pirelli IT Craiova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pot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depune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CV-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urile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 </a:t>
            </a:r>
            <a:r>
              <a:rPr lang="it-IT" dirty="0" err="1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dupa</a:t>
            </a:r>
            <a:r>
              <a:rPr lang="it-IT" dirty="0" smtClean="0">
                <a:solidFill>
                  <a:schemeClr val="bg1"/>
                </a:solidFill>
                <a:latin typeface="HelveticaNeue LT 55 Roman" pitchFamily="2" charset="0"/>
                <a:sym typeface="Wingdings"/>
              </a:rPr>
              <a:t> workshop.</a:t>
            </a:r>
            <a:endParaRPr lang="it-IT" dirty="0">
              <a:solidFill>
                <a:schemeClr val="bg1"/>
              </a:solidFill>
              <a:latin typeface="HelveticaNeue LT 55 Roman" pitchFamily="2" charset="0"/>
              <a:sym typeface="Wingdings"/>
            </a:endParaRPr>
          </a:p>
        </p:txBody>
      </p:sp>
      <p:pic>
        <p:nvPicPr>
          <p:cNvPr id="1028" name="Picture 4" descr="https://encrypted-tbn1.gstatic.com/images?q=tbn:ANd9GcQbMv6b3TAqkzvQIEQbwB4vwoHNcPTgGC3TkZ46hsjQy-sIIncda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85" y="6372199"/>
            <a:ext cx="6156684" cy="2398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430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75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Pirelli s.p.a.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Dunarintu Gabriela Daniela, RO</dc:creator>
  <cp:lastModifiedBy>APIS 7 Project</cp:lastModifiedBy>
  <cp:revision>14</cp:revision>
  <dcterms:created xsi:type="dcterms:W3CDTF">2012-11-29T13:03:56Z</dcterms:created>
  <dcterms:modified xsi:type="dcterms:W3CDTF">2014-06-02T15:47:25Z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1740299354</vt:i4>
  </property>
  <property fmtid="{D5CDD505-2E9C-101B-9397-08002B2CF9AE}" pid="3" name="_NewReviewCycle">
    <vt:lpwstr/>
  </property>
  <property fmtid="{D5CDD505-2E9C-101B-9397-08002B2CF9AE}" pid="4" name="_EmailSubject">
    <vt:lpwstr>confirmare</vt:lpwstr>
  </property>
  <property fmtid="{D5CDD505-2E9C-101B-9397-08002B2CF9AE}" pid="5" name="_AuthorEmail">
    <vt:lpwstr>Neli.Ciobanu@pirelli.com</vt:lpwstr>
  </property>
  <property fmtid="{D5CDD505-2E9C-101B-9397-08002B2CF9AE}" pid="6" name="_AuthorEmailDisplayName">
    <vt:lpwstr>Ciobanu Neli, RO</vt:lpwstr>
  </property>
  <property fmtid="{D5CDD505-2E9C-101B-9397-08002B2CF9AE}" pid="7" name="Classification">
    <vt:lpwstr>Public - Pirelli Data Classification</vt:lpwstr>
  </property>
  <property fmtid="{D5CDD505-2E9C-101B-9397-08002B2CF9AE}" pid="8" name="_PreviousAdHocReviewCycleID">
    <vt:i4>2112817744</vt:i4>
  </property>
</Properties>
</file>