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06/05/2014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70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06/05/2014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17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06/05/2014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199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06/05/2014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86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06/05/2014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5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06/05/2014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68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06/05/2014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114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06/05/2014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848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06/05/2014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975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06/05/2014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07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06/05/2014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635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2F522-5EEE-4FFA-A3D6-30779908101E}" type="datetimeFigureOut">
              <a:rPr lang="en-US" smtClean="0"/>
              <a:t>06/05/2014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12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075" y="423267"/>
            <a:ext cx="4133850" cy="126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42344" y="1758075"/>
            <a:ext cx="468056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C000"/>
                </a:solidFill>
                <a:latin typeface="HelveticaNeue LT 55 Roman" pitchFamily="2" charset="0"/>
                <a:ea typeface="Times New Roman"/>
                <a:cs typeface="Times New Roman"/>
              </a:rPr>
              <a:t>IT WORKSHOP on </a:t>
            </a:r>
          </a:p>
          <a:p>
            <a:pPr algn="ctr"/>
            <a:r>
              <a:rPr lang="en-US" sz="3600" b="1" dirty="0" smtClean="0">
                <a:solidFill>
                  <a:srgbClr val="FFC000"/>
                </a:solidFill>
                <a:latin typeface="HelveticaNeue LT 55 Roman" pitchFamily="2" charset="0"/>
                <a:cs typeface="Times New Roman"/>
              </a:rPr>
              <a:t>VIRTUAL SYSTEMS </a:t>
            </a:r>
            <a:endParaRPr lang="en-US" sz="3600" dirty="0">
              <a:solidFill>
                <a:srgbClr val="FFC000"/>
              </a:solidFill>
              <a:latin typeface="HelveticaNeue LT 55 Roman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2656" y="2915522"/>
            <a:ext cx="61926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i="1" dirty="0" err="1" smtClean="0">
                <a:solidFill>
                  <a:schemeClr val="bg1"/>
                </a:solidFill>
                <a:latin typeface="HelveticaNeue LT 55 Roman" pitchFamily="2" charset="0"/>
              </a:rPr>
              <a:t>Sala</a:t>
            </a:r>
            <a:r>
              <a:rPr lang="en-US" sz="2000" b="1" i="1" dirty="0" smtClean="0">
                <a:solidFill>
                  <a:schemeClr val="bg1"/>
                </a:solidFill>
                <a:latin typeface="HelveticaNeue LT 55 Roman" pitchFamily="2" charset="0"/>
              </a:rPr>
              <a:t>  </a:t>
            </a:r>
            <a:r>
              <a:rPr lang="en-US" sz="2000" b="1" i="1" dirty="0" smtClean="0">
                <a:solidFill>
                  <a:schemeClr val="bg1"/>
                </a:solidFill>
                <a:latin typeface="HelveticaNeue LT 55 Roman" pitchFamily="2" charset="0"/>
              </a:rPr>
              <a:t>AK1,</a:t>
            </a:r>
            <a:r>
              <a:rPr lang="en-US" sz="2000" b="1" i="1" dirty="0" smtClean="0">
                <a:solidFill>
                  <a:schemeClr val="bg1"/>
                </a:solidFill>
                <a:latin typeface="HelveticaNeue LT 55 Roman" pitchFamily="2" charset="0"/>
              </a:rPr>
              <a:t> in </a:t>
            </a:r>
            <a:r>
              <a:rPr lang="en-US" sz="2000" b="1" i="1" dirty="0" err="1" smtClean="0">
                <a:solidFill>
                  <a:schemeClr val="bg1"/>
                </a:solidFill>
                <a:latin typeface="HelveticaNeue LT 55 Roman" pitchFamily="2" charset="0"/>
              </a:rPr>
              <a:t>cadrul</a:t>
            </a:r>
            <a:r>
              <a:rPr lang="en-US" sz="2000" b="1" i="1" dirty="0" smtClean="0">
                <a:solidFill>
                  <a:schemeClr val="bg1"/>
                </a:solidFill>
                <a:latin typeface="HelveticaNeue LT 55 Roman" pitchFamily="2" charset="0"/>
              </a:rPr>
              <a:t> </a:t>
            </a:r>
            <a:r>
              <a:rPr lang="en-US" sz="2000" b="1" i="1" dirty="0" err="1" smtClean="0">
                <a:solidFill>
                  <a:schemeClr val="bg1"/>
                </a:solidFill>
                <a:latin typeface="HelveticaNeue LT 55 Roman" pitchFamily="2" charset="0"/>
              </a:rPr>
              <a:t>Facultatii</a:t>
            </a:r>
            <a:r>
              <a:rPr lang="en-US" sz="2000" b="1" i="1" dirty="0" smtClean="0">
                <a:solidFill>
                  <a:schemeClr val="bg1"/>
                </a:solidFill>
                <a:latin typeface="HelveticaNeue LT 55 Roman" pitchFamily="2" charset="0"/>
              </a:rPr>
              <a:t> de </a:t>
            </a:r>
            <a:r>
              <a:rPr lang="en-US" sz="2000" b="1" i="1" dirty="0" err="1" smtClean="0">
                <a:solidFill>
                  <a:schemeClr val="bg1"/>
                </a:solidFill>
                <a:latin typeface="HelveticaNeue LT 55 Roman" pitchFamily="2" charset="0"/>
              </a:rPr>
              <a:t>Inginerie</a:t>
            </a:r>
            <a:r>
              <a:rPr lang="en-US" sz="2000" b="1" i="1" dirty="0" smtClean="0">
                <a:solidFill>
                  <a:schemeClr val="bg1"/>
                </a:solidFill>
                <a:latin typeface="HelveticaNeue LT 55 Roman" pitchFamily="2" charset="0"/>
              </a:rPr>
              <a:t> </a:t>
            </a:r>
            <a:r>
              <a:rPr lang="en-US" sz="2000" b="1" i="1" dirty="0" err="1" smtClean="0">
                <a:solidFill>
                  <a:schemeClr val="bg1"/>
                </a:solidFill>
                <a:latin typeface="HelveticaNeue LT 55 Roman" pitchFamily="2" charset="0"/>
              </a:rPr>
              <a:t>Electrica</a:t>
            </a:r>
            <a:r>
              <a:rPr lang="en-US" sz="2000" b="1" i="1" dirty="0" smtClean="0">
                <a:solidFill>
                  <a:schemeClr val="bg1"/>
                </a:solidFill>
                <a:latin typeface="HelveticaNeue LT 55 Roman" pitchFamily="2" charset="0"/>
              </a:rPr>
              <a:t> </a:t>
            </a:r>
            <a:endParaRPr lang="en-US" sz="2000" b="1" i="1" dirty="0" smtClean="0">
              <a:solidFill>
                <a:srgbClr val="FF0000"/>
              </a:solidFill>
              <a:latin typeface="HelveticaNeue LT 55 Roman" pitchFamily="2" charset="0"/>
            </a:endParaRPr>
          </a:p>
          <a:p>
            <a:pPr algn="ctr"/>
            <a:r>
              <a:rPr lang="en-US" sz="2000" b="1" i="1" dirty="0" err="1" smtClean="0">
                <a:solidFill>
                  <a:schemeClr val="bg1"/>
                </a:solidFill>
                <a:latin typeface="HelveticaNeue LT 55 Roman" pitchFamily="2" charset="0"/>
              </a:rPr>
              <a:t>Joi</a:t>
            </a:r>
            <a:r>
              <a:rPr lang="en-US" sz="2000" b="1" i="1" dirty="0" smtClean="0">
                <a:solidFill>
                  <a:schemeClr val="bg1"/>
                </a:solidFill>
                <a:latin typeface="HelveticaNeue LT 55 Roman" pitchFamily="2" charset="0"/>
              </a:rPr>
              <a:t>, 8 Mai 2014 , </a:t>
            </a:r>
            <a:r>
              <a:rPr lang="en-US" sz="2000" b="1" i="1" dirty="0" err="1" smtClean="0">
                <a:solidFill>
                  <a:schemeClr val="bg1"/>
                </a:solidFill>
                <a:latin typeface="HelveticaNeue LT 55 Roman" pitchFamily="2" charset="0"/>
              </a:rPr>
              <a:t>intre</a:t>
            </a:r>
            <a:r>
              <a:rPr lang="en-US" sz="2000" b="1" i="1" dirty="0" smtClean="0">
                <a:solidFill>
                  <a:schemeClr val="bg1"/>
                </a:solidFill>
                <a:latin typeface="HelveticaNeue LT 55 Roman" pitchFamily="2" charset="0"/>
              </a:rPr>
              <a:t> </a:t>
            </a:r>
            <a:r>
              <a:rPr lang="en-US" sz="2000" b="1" i="1" dirty="0" smtClean="0">
                <a:solidFill>
                  <a:schemeClr val="bg1"/>
                </a:solidFill>
                <a:latin typeface="HelveticaNeue LT 55 Roman" pitchFamily="2" charset="0"/>
              </a:rPr>
              <a:t>14:00 – 16:00</a:t>
            </a:r>
            <a:endParaRPr lang="en-US" sz="2000" b="1" i="1" dirty="0">
              <a:solidFill>
                <a:schemeClr val="bg1"/>
              </a:solidFill>
              <a:latin typeface="HelveticaNeue LT 55 Roman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2676" y="3627827"/>
            <a:ext cx="5832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FF0000"/>
                </a:solidFill>
                <a:latin typeface="HelveticaNeue LT 55 Roman" pitchFamily="2" charset="0"/>
              </a:rPr>
              <a:t>Primul</a:t>
            </a:r>
            <a:r>
              <a:rPr lang="en-US" sz="2000" b="1" dirty="0" smtClean="0">
                <a:solidFill>
                  <a:srgbClr val="FF0000"/>
                </a:solidFill>
                <a:latin typeface="HelveticaNeue LT 55 Roman" pitchFamily="2" charset="0"/>
              </a:rPr>
              <a:t> workshop IT in </a:t>
            </a:r>
            <a:r>
              <a:rPr lang="en-US" sz="2000" b="1" dirty="0" err="1" smtClean="0">
                <a:solidFill>
                  <a:srgbClr val="FF0000"/>
                </a:solidFill>
                <a:latin typeface="HelveticaNeue LT 55 Roman" pitchFamily="2" charset="0"/>
              </a:rPr>
              <a:t>cadrul</a:t>
            </a:r>
            <a:r>
              <a:rPr lang="en-US" sz="2000" b="1" dirty="0" smtClean="0">
                <a:solidFill>
                  <a:srgbClr val="FF0000"/>
                </a:solidFill>
                <a:latin typeface="HelveticaNeue LT 55 Roman" pitchFamily="2" charset="0"/>
              </a:rPr>
              <a:t> Pirelli IT Academy: </a:t>
            </a:r>
            <a:endParaRPr lang="en-US" sz="2000" dirty="0">
              <a:solidFill>
                <a:schemeClr val="bg1"/>
              </a:solidFill>
              <a:latin typeface="HelveticaNeue LT 55 Roman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4731" y="3997159"/>
            <a:ext cx="648462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F"/>
            </a:pPr>
            <a:r>
              <a:rPr lang="it-IT" b="1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Prezentarea</a:t>
            </a:r>
            <a:r>
              <a:rPr lang="it-IT" b="1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</a:t>
            </a:r>
            <a:r>
              <a:rPr lang="it-IT" b="1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centrului</a:t>
            </a:r>
            <a:r>
              <a:rPr lang="it-IT" b="1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Pirelli PSI Craiova; </a:t>
            </a:r>
          </a:p>
          <a:p>
            <a:pPr marL="285750" lvl="0" indent="-285750">
              <a:buFont typeface="Wingdings" pitchFamily="2" charset="2"/>
              <a:buChar char="F"/>
            </a:pPr>
            <a:r>
              <a:rPr lang="it-IT" b="1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Rolul</a:t>
            </a:r>
            <a:r>
              <a:rPr lang="it-IT" b="1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</a:t>
            </a:r>
            <a:r>
              <a:rPr lang="it-IT" b="1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sistemelor</a:t>
            </a:r>
            <a:r>
              <a:rPr lang="it-IT" b="1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virtuale;</a:t>
            </a:r>
          </a:p>
          <a:p>
            <a:pPr marL="285750" lvl="0" indent="-285750">
              <a:buFont typeface="Wingdings" pitchFamily="2" charset="2"/>
              <a:buChar char="F"/>
            </a:pPr>
            <a:r>
              <a:rPr lang="it-IT" b="1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Prezentare</a:t>
            </a:r>
            <a:r>
              <a:rPr lang="it-IT" b="1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generala a </a:t>
            </a:r>
            <a:r>
              <a:rPr lang="it-IT" b="1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folosirii</a:t>
            </a:r>
            <a:r>
              <a:rPr lang="it-IT" b="1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ESX;</a:t>
            </a:r>
          </a:p>
          <a:p>
            <a:pPr marL="285750" lvl="0" indent="-285750">
              <a:buFont typeface="Wingdings" pitchFamily="2" charset="2"/>
              <a:buChar char="F"/>
            </a:pPr>
            <a:r>
              <a:rPr lang="it-IT" b="1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Sesiune</a:t>
            </a:r>
            <a:r>
              <a:rPr lang="it-IT" b="1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de </a:t>
            </a:r>
            <a:r>
              <a:rPr lang="it-IT" b="1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intrebari</a:t>
            </a:r>
            <a:r>
              <a:rPr lang="it-IT" b="1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si </a:t>
            </a:r>
            <a:r>
              <a:rPr lang="it-IT" b="1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raspunsuri</a:t>
            </a:r>
            <a:r>
              <a:rPr lang="it-IT" b="1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; </a:t>
            </a:r>
          </a:p>
          <a:p>
            <a:pPr lvl="0"/>
            <a:r>
              <a:rPr lang="it-IT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* </a:t>
            </a:r>
            <a:r>
              <a:rPr lang="it-IT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Studentii</a:t>
            </a:r>
            <a:r>
              <a:rPr lang="it-IT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interesati</a:t>
            </a:r>
            <a:r>
              <a:rPr lang="it-IT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de un </a:t>
            </a:r>
            <a:r>
              <a:rPr lang="it-IT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stagiu</a:t>
            </a:r>
            <a:r>
              <a:rPr lang="it-IT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de </a:t>
            </a:r>
            <a:r>
              <a:rPr lang="it-IT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practica</a:t>
            </a:r>
            <a:r>
              <a:rPr lang="it-IT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in </a:t>
            </a:r>
            <a:r>
              <a:rPr lang="it-IT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cadrul</a:t>
            </a:r>
            <a:r>
              <a:rPr lang="it-IT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centrului</a:t>
            </a:r>
            <a:r>
              <a:rPr lang="it-IT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Pirelli IT Craiova </a:t>
            </a:r>
            <a:r>
              <a:rPr lang="it-IT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pot</a:t>
            </a:r>
            <a:r>
              <a:rPr lang="it-IT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depune</a:t>
            </a:r>
            <a:r>
              <a:rPr lang="it-IT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CV-</a:t>
            </a:r>
            <a:r>
              <a:rPr lang="it-IT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urile</a:t>
            </a:r>
            <a:r>
              <a:rPr lang="it-IT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 </a:t>
            </a:r>
            <a:r>
              <a:rPr lang="it-IT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dupa</a:t>
            </a:r>
            <a:r>
              <a:rPr lang="it-IT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workshop.</a:t>
            </a:r>
            <a:endParaRPr lang="it-IT" dirty="0">
              <a:solidFill>
                <a:schemeClr val="bg1"/>
              </a:solidFill>
              <a:latin typeface="HelveticaNeue LT 55 Roman" pitchFamily="2" charset="0"/>
              <a:sym typeface="Wingdings"/>
            </a:endParaRPr>
          </a:p>
        </p:txBody>
      </p:sp>
      <p:pic>
        <p:nvPicPr>
          <p:cNvPr id="1026" name="Picture 2" descr="C:\Users\ciobane001\Desktop\virtualSyste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61" y="5926322"/>
            <a:ext cx="6156683" cy="3259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430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75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Pirelli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Dunarintu Gabriela Daniela, RO</dc:creator>
  <cp:lastModifiedBy>Ciobanu Neli, RO</cp:lastModifiedBy>
  <cp:revision>11</cp:revision>
  <dcterms:created xsi:type="dcterms:W3CDTF">2012-11-29T13:03:56Z</dcterms:created>
  <dcterms:modified xsi:type="dcterms:W3CDTF">2014-05-06T09:07:35Z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-1293705599</vt:i4>
  </property>
  <property fmtid="{D5CDD505-2E9C-101B-9397-08002B2CF9AE}" pid="3" name="_NewReviewCycle">
    <vt:lpwstr/>
  </property>
  <property fmtid="{D5CDD505-2E9C-101B-9397-08002B2CF9AE}" pid="4" name="_EmailSubject">
    <vt:lpwstr>Workshop-uri Pirelli</vt:lpwstr>
  </property>
  <property fmtid="{D5CDD505-2E9C-101B-9397-08002B2CF9AE}" pid="5" name="_AuthorEmail">
    <vt:lpwstr>Neli.Ciobanu@pirelli.com</vt:lpwstr>
  </property>
  <property fmtid="{D5CDD505-2E9C-101B-9397-08002B2CF9AE}" pid="6" name="_AuthorEmailDisplayName">
    <vt:lpwstr>Ciobanu Neli, RO</vt:lpwstr>
  </property>
  <property fmtid="{D5CDD505-2E9C-101B-9397-08002B2CF9AE}" pid="7" name="Classification">
    <vt:lpwstr>Public - Pirelli Data Classification</vt:lpwstr>
  </property>
  <property fmtid="{D5CDD505-2E9C-101B-9397-08002B2CF9AE}" pid="8" name="_PreviousAdHocReviewCycleID">
    <vt:i4>1136791098</vt:i4>
  </property>
</Properties>
</file>