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80" y="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7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1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9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8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5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6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1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4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7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3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2F522-5EEE-4FFA-A3D6-30779908101E}" type="datetimeFigureOut">
              <a:rPr lang="en-US" smtClean="0"/>
              <a:t>24/03/2014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2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423267"/>
            <a:ext cx="4133850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4705" y="1913543"/>
            <a:ext cx="51125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HelveticaNeue LT 55 Roman" pitchFamily="2" charset="0"/>
                <a:ea typeface="Times New Roman"/>
                <a:cs typeface="Times New Roman"/>
              </a:rPr>
              <a:t>DRIVE YOUR CAREER</a:t>
            </a:r>
          </a:p>
          <a:p>
            <a:pPr algn="ctr"/>
            <a:endParaRPr lang="en-US" sz="2800" b="1" dirty="0">
              <a:solidFill>
                <a:srgbClr val="FFC000"/>
              </a:solidFill>
              <a:latin typeface="HelveticaNeue LT 55 Roman" pitchFamily="2" charset="0"/>
              <a:ea typeface="Times New Roman"/>
              <a:cs typeface="Times New Roman"/>
            </a:endParaRPr>
          </a:p>
          <a:p>
            <a:pPr algn="ctr"/>
            <a:endParaRPr lang="en-US" sz="2800" b="1" dirty="0" smtClean="0">
              <a:solidFill>
                <a:srgbClr val="FFC000"/>
              </a:solidFill>
              <a:latin typeface="HelveticaNeue LT 55 Roman" pitchFamily="2" charset="0"/>
              <a:ea typeface="Times New Roman"/>
              <a:cs typeface="Times New Roman"/>
            </a:endParaRPr>
          </a:p>
          <a:p>
            <a:pPr algn="ctr"/>
            <a:endParaRPr lang="en-US" sz="2800" b="1" dirty="0">
              <a:solidFill>
                <a:srgbClr val="FFC000"/>
              </a:solidFill>
              <a:latin typeface="HelveticaNeue LT 55 Roman" pitchFamily="2" charset="0"/>
              <a:ea typeface="Times New Roman"/>
              <a:cs typeface="Times New Roman"/>
            </a:endParaRPr>
          </a:p>
          <a:p>
            <a:pPr algn="ctr"/>
            <a:endParaRPr lang="en-US" sz="2800" b="1" dirty="0" smtClean="0">
              <a:solidFill>
                <a:srgbClr val="FFC000"/>
              </a:solidFill>
              <a:latin typeface="HelveticaNeue LT 55 Roman" pitchFamily="2" charset="0"/>
              <a:ea typeface="Times New Roman"/>
              <a:cs typeface="Times New Roman"/>
            </a:endParaRPr>
          </a:p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HelveticaNeue LT 55 Roman" pitchFamily="2" charset="0"/>
                <a:ea typeface="Times New Roman"/>
                <a:cs typeface="Times New Roman"/>
              </a:rPr>
              <a:t>WORKSHOP</a:t>
            </a:r>
            <a:r>
              <a:rPr lang="en-US" sz="2800" b="1" dirty="0" smtClean="0">
                <a:solidFill>
                  <a:srgbClr val="FFC000"/>
                </a:solidFill>
                <a:latin typeface="HelveticaNeue LT 55 Roman" pitchFamily="2" charset="0"/>
                <a:ea typeface="Times New Roman"/>
                <a:cs typeface="Times New Roman"/>
              </a:rPr>
              <a:t> </a:t>
            </a:r>
            <a:endParaRPr lang="en-US" sz="2800" b="1" dirty="0" smtClean="0">
              <a:solidFill>
                <a:srgbClr val="FFC000"/>
              </a:solidFill>
              <a:latin typeface="HelveticaNeue LT 55 Roman" pitchFamily="2" charset="0"/>
              <a:cs typeface="Times New Roman"/>
            </a:endParaRPr>
          </a:p>
          <a:p>
            <a:endParaRPr lang="en-US" sz="2800" b="1" dirty="0">
              <a:solidFill>
                <a:srgbClr val="FFC000"/>
              </a:solidFill>
              <a:latin typeface="HelveticaNeue LT 55 Roman" pitchFamily="2" charset="0"/>
              <a:cs typeface="Times New Roman"/>
            </a:endParaRPr>
          </a:p>
          <a:p>
            <a:endParaRPr lang="en-US" sz="2800" dirty="0">
              <a:solidFill>
                <a:srgbClr val="FFC000"/>
              </a:solidFill>
              <a:latin typeface="HelveticaNeue LT 55 Rom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46183" y="4669344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HelveticaNeue LT 55 Roman" pitchFamily="2" charset="0"/>
              </a:rPr>
              <a:t>AULA AK1, </a:t>
            </a:r>
            <a:r>
              <a:rPr lang="en-US" sz="24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Facultatea</a:t>
            </a:r>
            <a:r>
              <a:rPr lang="en-US" sz="2400" b="1" i="1" dirty="0" smtClean="0">
                <a:solidFill>
                  <a:schemeClr val="bg1"/>
                </a:solidFill>
                <a:latin typeface="HelveticaNeue LT 55 Roman" pitchFamily="2" charset="0"/>
              </a:rPr>
              <a:t> de </a:t>
            </a:r>
            <a:r>
              <a:rPr lang="en-US" sz="24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Inginerie</a:t>
            </a:r>
            <a:r>
              <a:rPr lang="en-US" sz="2400" b="1" i="1" dirty="0" smtClean="0">
                <a:solidFill>
                  <a:schemeClr val="bg1"/>
                </a:solidFill>
                <a:latin typeface="HelveticaNeue LT 55 Roman" pitchFamily="2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Electrica</a:t>
            </a:r>
            <a:r>
              <a:rPr lang="en-US" sz="2400" b="1" i="1" dirty="0" smtClean="0">
                <a:solidFill>
                  <a:schemeClr val="bg1"/>
                </a:solidFill>
                <a:latin typeface="HelveticaNeue LT 55 Roman" pitchFamily="2" charset="0"/>
              </a:rPr>
              <a:t> </a:t>
            </a:r>
          </a:p>
          <a:p>
            <a:pPr algn="ctr"/>
            <a:r>
              <a:rPr lang="en-US" sz="24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Joi</a:t>
            </a:r>
            <a:r>
              <a:rPr lang="en-US" sz="2400" b="1" i="1" dirty="0" smtClean="0">
                <a:solidFill>
                  <a:schemeClr val="bg1"/>
                </a:solidFill>
                <a:latin typeface="HelveticaNeue LT 55 Roman" pitchFamily="2" charset="0"/>
              </a:rPr>
              <a:t>, 27.03.2014, </a:t>
            </a:r>
            <a:r>
              <a:rPr lang="en-US" sz="24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intre</a:t>
            </a:r>
            <a:r>
              <a:rPr lang="en-US" sz="2400" b="1" i="1" dirty="0" smtClean="0">
                <a:solidFill>
                  <a:schemeClr val="bg1"/>
                </a:solidFill>
                <a:latin typeface="HelveticaNeue LT 55 Roman" pitchFamily="2" charset="0"/>
              </a:rPr>
              <a:t> 14:00 – 16:00</a:t>
            </a:r>
            <a:endParaRPr lang="en-US" sz="2400" i="1" dirty="0">
              <a:solidFill>
                <a:schemeClr val="bg1"/>
              </a:solidFill>
              <a:latin typeface="HelveticaNeue LT 55 Roman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182" y="5084843"/>
            <a:ext cx="676563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it-IT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endParaRPr lang="it-IT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r>
              <a:rPr lang="it-IT" sz="2400" b="1" dirty="0" smtClean="0">
                <a:solidFill>
                  <a:srgbClr val="FFC000"/>
                </a:solidFill>
                <a:latin typeface="HelveticaNeue LT 55 Roman" pitchFamily="2" charset="0"/>
                <a:sym typeface="Wingdings"/>
              </a:rPr>
              <a:t>Vino sa </a:t>
            </a:r>
            <a:r>
              <a:rPr lang="it-IT" sz="2400" b="1" dirty="0" err="1" smtClean="0">
                <a:solidFill>
                  <a:srgbClr val="FFC000"/>
                </a:solidFill>
                <a:latin typeface="HelveticaNeue LT 55 Roman" pitchFamily="2" charset="0"/>
                <a:sym typeface="Wingdings"/>
              </a:rPr>
              <a:t>inveti</a:t>
            </a:r>
            <a:r>
              <a:rPr lang="it-IT" sz="2400" b="1" dirty="0" smtClean="0">
                <a:solidFill>
                  <a:srgbClr val="FFC000"/>
                </a:solidFill>
                <a:latin typeface="HelveticaNeue LT 55 Roman" pitchFamily="2" charset="0"/>
                <a:sym typeface="Wingdings"/>
              </a:rPr>
              <a:t> de la </a:t>
            </a:r>
            <a:r>
              <a:rPr lang="it-IT" sz="2400" b="1" dirty="0" err="1" smtClean="0">
                <a:solidFill>
                  <a:srgbClr val="FFC000"/>
                </a:solidFill>
                <a:latin typeface="HelveticaNeue LT 55 Roman" pitchFamily="2" charset="0"/>
                <a:sym typeface="Wingdings"/>
              </a:rPr>
              <a:t>specialistii</a:t>
            </a:r>
            <a:r>
              <a:rPr lang="it-IT" sz="2400" b="1" dirty="0" smtClean="0">
                <a:solidFill>
                  <a:srgbClr val="FFC000"/>
                </a:solidFill>
                <a:latin typeface="HelveticaNeue LT 55 Roman" pitchFamily="2" charset="0"/>
                <a:sym typeface="Wingdings"/>
              </a:rPr>
              <a:t> Pirelli Tyres Romania :</a:t>
            </a:r>
          </a:p>
          <a:p>
            <a:pPr marL="285750" lvl="0" indent="-285750">
              <a:buFont typeface="Wingdings" pitchFamily="2" charset="2"/>
              <a:buChar char="F"/>
            </a:pP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Cum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sa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iti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construiesti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un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plan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de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cariera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?</a:t>
            </a:r>
            <a:endParaRPr lang="it-IT" sz="2000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marL="285750" lvl="0" indent="-285750">
              <a:buFont typeface="Wingdings" pitchFamily="2" charset="2"/>
              <a:buChar char="F"/>
            </a:pP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Experienta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teoretica vs.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experienta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practica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</a:p>
          <a:p>
            <a:pPr lvl="0"/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–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tranzitia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de la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studii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la job;</a:t>
            </a:r>
            <a:endParaRPr lang="it-IT" sz="2000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marL="285750" lvl="0" indent="-285750">
              <a:buFont typeface="Wingdings" pitchFamily="2" charset="2"/>
              <a:buChar char="F"/>
            </a:pP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Setarea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de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obiective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in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plan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profesional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;</a:t>
            </a:r>
          </a:p>
          <a:p>
            <a:pPr marL="285750" lvl="0" indent="-285750">
              <a:buFont typeface="Wingdings" pitchFamily="2" charset="2"/>
              <a:buChar char="F"/>
            </a:pP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Procesul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de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recrutare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–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tips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and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tricks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;</a:t>
            </a:r>
          </a:p>
          <a:p>
            <a:pPr marL="285750" lvl="0" indent="-285750">
              <a:buFont typeface="Wingdings" pitchFamily="2" charset="2"/>
              <a:buChar char="F"/>
            </a:pP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Competente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cautate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de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marile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corporatii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;</a:t>
            </a:r>
          </a:p>
          <a:p>
            <a:pPr marL="285750" lvl="0" indent="-285750">
              <a:buFont typeface="Wingdings" pitchFamily="2" charset="2"/>
              <a:buChar char="F"/>
            </a:pP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Rolul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voluntariatului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si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activitatilor</a:t>
            </a:r>
            <a:r>
              <a:rPr lang="it-IT" sz="2000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extrascolare</a:t>
            </a:r>
            <a:r>
              <a:rPr lang="it-IT" sz="2000" dirty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.</a:t>
            </a:r>
            <a:endParaRPr lang="it-IT" sz="2000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marL="285750" lvl="0" indent="-285750">
              <a:buFont typeface="Wingdings" pitchFamily="2" charset="2"/>
              <a:buChar char="F"/>
            </a:pPr>
            <a:endParaRPr lang="it-IT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endParaRPr lang="it-IT" dirty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endParaRPr lang="it-IT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endParaRPr lang="it-IT" dirty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endParaRPr lang="it-IT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endParaRPr lang="it-IT" dirty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endParaRPr lang="it-IT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endParaRPr lang="it-IT" dirty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endParaRPr lang="it-IT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endParaRPr lang="it-IT" dirty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lvl="0"/>
            <a:endParaRPr lang="it-IT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marL="285750" lvl="0" indent="-285750">
              <a:buFont typeface="Wingdings" pitchFamily="2" charset="2"/>
              <a:buChar char="F"/>
            </a:pPr>
            <a:endParaRPr lang="it-IT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801" y="2493454"/>
            <a:ext cx="30003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430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79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Pirelli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Dunarintu Gabriela Daniela, RO</dc:creator>
  <cp:lastModifiedBy>Ciobanu Neli, RO</cp:lastModifiedBy>
  <cp:revision>15</cp:revision>
  <dcterms:created xsi:type="dcterms:W3CDTF">2012-11-29T13:03:56Z</dcterms:created>
  <dcterms:modified xsi:type="dcterms:W3CDTF">2014-03-24T13:15:36Z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-1436319670</vt:i4>
  </property>
  <property fmtid="{D5CDD505-2E9C-101B-9397-08002B2CF9AE}" pid="3" name="_NewReviewCycle">
    <vt:lpwstr/>
  </property>
  <property fmtid="{D5CDD505-2E9C-101B-9397-08002B2CF9AE}" pid="4" name="_EmailSubject">
    <vt:lpwstr>Prezentare UCV</vt:lpwstr>
  </property>
  <property fmtid="{D5CDD505-2E9C-101B-9397-08002B2CF9AE}" pid="5" name="_AuthorEmail">
    <vt:lpwstr>Neli.Ciobanu@pirelli.com</vt:lpwstr>
  </property>
  <property fmtid="{D5CDD505-2E9C-101B-9397-08002B2CF9AE}" pid="6" name="_AuthorEmailDisplayName">
    <vt:lpwstr>Ciobanu Neli, RO</vt:lpwstr>
  </property>
  <property fmtid="{D5CDD505-2E9C-101B-9397-08002B2CF9AE}" pid="7" name="Classification">
    <vt:lpwstr>Public - Pirelli Data Classification</vt:lpwstr>
  </property>
  <property fmtid="{D5CDD505-2E9C-101B-9397-08002B2CF9AE}" pid="8" name="_PreviousAdHocReviewCycleID">
    <vt:i4>-1900379496</vt:i4>
  </property>
</Properties>
</file>