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601200" cy="12801600" type="A3"/>
  <p:notesSz cx="7315200" cy="9601200"/>
  <p:defaultTextStyle>
    <a:defPPr>
      <a:defRPr lang="en-U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2" autoAdjust="0"/>
  </p:normalViewPr>
  <p:slideViewPr>
    <p:cSldViewPr>
      <p:cViewPr>
        <p:scale>
          <a:sx n="60" d="100"/>
          <a:sy n="60" d="100"/>
        </p:scale>
        <p:origin x="-1344" y="-24"/>
      </p:cViewPr>
      <p:guideLst>
        <p:guide orient="horz" pos="4032"/>
        <p:guide pos="30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DCCCF-D28F-4318-B32E-9FAF36FF302E}" type="datetimeFigureOut">
              <a:rPr lang="en-US" smtClean="0"/>
              <a:t>28/11/2017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567F58-F0EF-4D31-B18E-41E37E673F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496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170553" cy="480292"/>
          </a:xfrm>
          <a:prstGeom prst="rect">
            <a:avLst/>
          </a:prstGeom>
        </p:spPr>
        <p:txBody>
          <a:bodyPr vert="horz" lIns="93138" tIns="46568" rIns="93138" bIns="465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25" y="2"/>
            <a:ext cx="3170551" cy="480292"/>
          </a:xfrm>
          <a:prstGeom prst="rect">
            <a:avLst/>
          </a:prstGeom>
        </p:spPr>
        <p:txBody>
          <a:bodyPr vert="horz" lIns="93138" tIns="46568" rIns="93138" bIns="46568" rtlCol="0"/>
          <a:lstStyle>
            <a:lvl1pPr algn="r">
              <a:defRPr sz="1200"/>
            </a:lvl1pPr>
          </a:lstStyle>
          <a:p>
            <a:fld id="{CD6233A3-1921-4B51-8076-D9F5608763C9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06638" y="719138"/>
            <a:ext cx="2701925" cy="3602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8" tIns="46568" rIns="93138" bIns="465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004" y="4560455"/>
            <a:ext cx="5853194" cy="4321081"/>
          </a:xfrm>
          <a:prstGeom prst="rect">
            <a:avLst/>
          </a:prstGeom>
        </p:spPr>
        <p:txBody>
          <a:bodyPr vert="horz" lIns="93138" tIns="46568" rIns="93138" bIns="465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365"/>
            <a:ext cx="3170553" cy="480291"/>
          </a:xfrm>
          <a:prstGeom prst="rect">
            <a:avLst/>
          </a:prstGeom>
        </p:spPr>
        <p:txBody>
          <a:bodyPr vert="horz" lIns="93138" tIns="46568" rIns="93138" bIns="465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25" y="9119365"/>
            <a:ext cx="3170551" cy="480291"/>
          </a:xfrm>
          <a:prstGeom prst="rect">
            <a:avLst/>
          </a:prstGeom>
        </p:spPr>
        <p:txBody>
          <a:bodyPr vert="horz" lIns="93138" tIns="46568" rIns="93138" bIns="46568" rtlCol="0" anchor="b"/>
          <a:lstStyle>
            <a:lvl1pPr algn="r">
              <a:defRPr sz="1200"/>
            </a:lvl1pPr>
          </a:lstStyle>
          <a:p>
            <a:fld id="{4CE4C99B-0E82-412C-95C7-B9D1190FB88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60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C99B-0E82-412C-95C7-B9D1190FB88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70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794"/>
            <a:ext cx="816102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0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493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02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58"/>
            <a:ext cx="2160270" cy="1092284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58"/>
            <a:ext cx="6320790" cy="109228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14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683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4"/>
            <a:ext cx="8161020" cy="2542540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65"/>
            <a:ext cx="816102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65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1"/>
            <a:ext cx="4240530" cy="8448464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37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865544"/>
            <a:ext cx="4242197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" y="4059766"/>
            <a:ext cx="4242197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77" y="2865544"/>
            <a:ext cx="4243864" cy="1194222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77" y="4059766"/>
            <a:ext cx="4243864" cy="7375738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1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6919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59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9693"/>
            <a:ext cx="3158729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2" y="509694"/>
            <a:ext cx="5367338" cy="10925811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678854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8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0"/>
            <a:ext cx="576072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7"/>
            <a:ext cx="5760720" cy="768096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31"/>
            <a:ext cx="5760720" cy="1502409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6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0" y="512658"/>
            <a:ext cx="8641080" cy="21336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0" y="2987041"/>
            <a:ext cx="8641080" cy="8448464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71B03-6523-4A76-B187-56750A1633A2}" type="datetimeFigureOut">
              <a:rPr lang="en-US" smtClean="0"/>
              <a:t>28/11/2017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187"/>
            <a:ext cx="30403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0" y="11865187"/>
            <a:ext cx="2240280" cy="68156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2ED8F-525D-4B31-9518-8BA58C21CA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14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http://www.pirelli.com/mediaObject/pirellityre/ww/en/extra-catalogue/f1/tyre-range/2013_range/original/2013_ran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11987" y="10619006"/>
            <a:ext cx="5162607" cy="1637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dunarga001\AppData\Local\Microsoft\Windows\Temporary Internet Files\Content.Outlook\6N4RQX4H\Logo Pirelli.bmp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9215" y="352127"/>
            <a:ext cx="4462771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15598" y="7030328"/>
            <a:ext cx="899473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Pirelli Tyres România </a:t>
            </a:r>
            <a:r>
              <a:rPr lang="ro-RO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Pirelli Tyres România 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is organizing interviews for </a:t>
            </a:r>
            <a:r>
              <a:rPr lang="ro-RO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Talent in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A</a:t>
            </a:r>
            <a:r>
              <a:rPr lang="ro-RO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ction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ro-R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(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6 months project</a:t>
            </a:r>
            <a:r>
              <a:rPr lang="ro-RO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)</a:t>
            </a:r>
          </a:p>
          <a:p>
            <a:pPr lvl="0"/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internship program</a:t>
            </a:r>
            <a:r>
              <a:rPr lang="ro-RO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:</a:t>
            </a:r>
            <a:endParaRPr lang="en-US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/>
            <a:endParaRPr lang="en-US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/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We are waiting you on Tuesday, 12</a:t>
            </a:r>
            <a:r>
              <a:rPr lang="en-US" sz="2400" b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th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of December at Incesa, Conference room at the 3</a:t>
            </a:r>
            <a:r>
              <a:rPr lang="en-US" sz="2400" b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rd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floor from 15:00.</a:t>
            </a:r>
            <a:endParaRPr lang="en-US" sz="24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/>
            <a:endParaRPr lang="it-IT" sz="2000" dirty="0">
              <a:solidFill>
                <a:schemeClr val="bg1"/>
              </a:solidFill>
            </a:endParaRPr>
          </a:p>
          <a:p>
            <a:pPr algn="ctr"/>
            <a:r>
              <a:rPr lang="it-IT" sz="2400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for </a:t>
            </a:r>
            <a:r>
              <a:rPr lang="it-IT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Pirelli Scholarship! </a:t>
            </a:r>
            <a:r>
              <a:rPr lang="en-US" sz="24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Don’t wait, send your CV  through  the website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u="sng" dirty="0">
                <a:solidFill>
                  <a:srgbClr val="FFC000"/>
                </a:solidFill>
              </a:rPr>
              <a:t>www.pirelli.ro/cariere</a:t>
            </a:r>
            <a:endParaRPr lang="en-US" sz="2400" b="1" dirty="0">
              <a:solidFill>
                <a:srgbClr val="FFC000"/>
              </a:solidFill>
            </a:endParaRPr>
          </a:p>
          <a:p>
            <a:pPr algn="ctr"/>
            <a:endParaRPr lang="en-US" sz="2400" b="1" dirty="0" smtClean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algn="ctr"/>
            <a:endParaRPr lang="en-US" sz="2400" b="1" dirty="0" smtClean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endParaRPr lang="ro-RO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 algn="ctr"/>
            <a:r>
              <a:rPr lang="ro-RO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      </a:t>
            </a:r>
            <a:endParaRPr lang="en-US" sz="1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 algn="ctr"/>
            <a:endParaRPr lang="en-US" sz="1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 algn="ctr"/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 algn="ctr"/>
            <a:endParaRPr lang="en-US" sz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Wingdings"/>
            </a:endParaRPr>
          </a:p>
          <a:p>
            <a:pPr lvl="0" algn="ctr"/>
            <a:r>
              <a:rPr lang="ro-RO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Slatina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(Olt)</a:t>
            </a:r>
            <a:r>
              <a:rPr lang="ro-RO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Str. Drăgănești, 35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en-U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|</a:t>
            </a:r>
            <a:r>
              <a:rPr lang="ro-RO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ro-RO" sz="1800" dirty="0" smtClean="0">
                <a:solidFill>
                  <a:srgbClr val="FFD243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www.pirelli.ro</a:t>
            </a:r>
          </a:p>
        </p:txBody>
      </p:sp>
      <p:pic>
        <p:nvPicPr>
          <p:cNvPr id="1027" name="Picture 3" descr="C:\Users\maneael001\AppData\Local\Microsoft\Windows\Temporary Internet Files\Content.Outlook\CR6XD0S9\f1-carry-sx (2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3812064"/>
            <a:ext cx="9124950" cy="298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utoShape 7" descr="data:image/jpeg;base64,/9j/4AAQSkZJRgABAQAAAQABAAD/2wCEAAkGBxQTEhQSExQVFRUUGB8VGBcXFx4gHxoYJCAZGiUcIh8hHyghHx0oHBojIjYtKjMuLi8uJCUzODMvOSgtLi4BCgoKDQwNGw8QGjcmHyQ3NDQ0NTc3LCw1OC00LDQ0LDQsLCw0LDQ0NDQsLCw0LDQsNDQsLCw0LCwsLDQ0LCw0NP/AABEIAFMASQMBIgACEQEDEQH/xAAcAAADAAIDAQAAAAAAAAAAAAAABgcEBQEDCAL/xAA1EAACAQIDBwIFAwIHAAAAAAABAgMAEQQSIQUGBxMiMUFRcTJCYYGRFCOxofAkUnKSwdLh/8QAGQEBAAMBAQAAAAAAAAAAAAAABAACAwEF/8QAIREAAgMAAgEFAQAAAAAAAAAAAAECAxEhIjEEEhMyQRT/2gAMAwEAAhEDEQA/AJzVGwvCTESYeOQSqkrDMY3BsAdbXFze1ajhbu/+rxqlheOD91/qflX/AHa/avQ1qZda4vEEqqUlrIFLwp2gDosLfUSD/kV94fhPj2PVyUHqZL/wDVnxeGmMuZSDHlUBc5Uq4LXY2BzAggeLZfObTWYbAY5YshkQvnD5i5OgCdHwDRmBude9/oKfNNryjT4Y74ERuDMnLuMSvM8gocvt3v8A32rSz8J9oKekQv7SW/lRVbxOBxREmVwC3MyXc9BPwOenUD/L/U12y7PxNpQso6jljJJ6EJBJItqw1C/aorpL9RHTAj0HCjaBPUsKfUyX/gGsjbHCqfD4V5+YskidRRQbZfJudSftVtwQfIvMtnsM1jpfyRXe6gggi4OhFV/onpPghh5Kopi3/wBhfo8bLEPgb9yP/S19Psbil2mxaa1BGseFy4KYBUwbSaZ5XJPrlGg+1USkXhnCBGgsgywR2t8Vjdrn0BPr6d/FPVefb9x1f0Rg7b2gMPC8xUtl7KO5PYDX6mp1t7ijicPdX2c0Tdg0jkr+Quv5ph4tSldmysHZCCuq216hpWs3j52LUYfD5pVEAScm1rsFI1OnM86etaUwTScilknrSE7B8YcarkyRwSKfkAKkezXP9Qaou6W/a43KP02IjJ0uUJT3z9rfioxh90ZGm5AzF75cgXquNDfwPNWvdDFzK8kGKBSU9SL8vLAAsttNK39RVCK1IzplNvljbQaKDQBZIuNqpII2VTnhOVmIsMrW0HrY29rj1qT2q1cR8OzJj82XIsSOtr3zXS9+sr8o7KDa176VFtKfS+gG1dy/8PZzy4h3DwI1wRYWCrqM2bMbHXKBp3NOtSrhljyY8INAFZ4mYuAezFUy5bn4gbBhYi9jaqqxolq7C631FzfrYYxuHGHaURKXDMT3IGthfzS3LtNNniXDB+Ysn7iujXYNlClXsRp0g6eKZsKt8RJE8xMoGcWC6xkm1tPFrH7HzWXiNiK4IZswPh1Vh/F6vCSj1lyirjvK8k2TGvGo2gZYzJN+0ygG4tlBPxX1C+vka0x7G29HicVE5fKsCMAX0aRmFvawH1roxm6UEeJUEdDKZMvVl0IB6Qb9jfQ20pohw6oAqsyi+UCNVUefv4raydbXBSMZbybTD4tH+Fg3sa72pc2ny+fDAJHEzkuDmN1VQSfza359KYmPehuOI3T0nHES4jxzEtlMKxjtlzdJuBmvm6gCQPCgnS1RHNVR4mY3/Du2SSJsTMFKu3cIL3C26Roo979+5ltOqXUHa+w6cNtpskkmHVirSAvFbLcyKG6AWBCll86drXF71d9l4zmxLJp1DUBg1j6ZhppXlrC4ho3WRCVdGDKR4I7Vdd195UeOGZCAkpySpcARP30ue5YkgAXIJ72Fs74byi9EvwyN+tlyh48bh78yEWYDyve9vPkW9K7MJv8AQGNHkSRM2hOW4DDuNNabjrU54i7NaP8AcSNTC+rZRbJJ2zaaWYfTxXKnGzITNJ7Hshifb+GeSKdZUyKrgm/bQHUd/FY8+/eGyOyK75RoclgW8C9SOnvh3s7nEl41MKHMcwvnk8aduke9Is9LXVH3PkyjbKTxGw3H2ZNNO20MRcEghAfN9L/QAaD3pl3rxvLgI+aQiNRmCkk+ATcXtfS1bSaZI0Z2IVEBJJIAAHn0tU+3x3gEUQxZkYlwyQQhjlLG3WVFg2W3c5hrpa9E9ztnpvihEn3EvafMxKwBsyYVBFf1fu7fnp+3pSjXMjliWJuSbknye9cU2KxYBk9ehW13e222GdrXaKQZZY7kB1/7Dx+OxNaqio1qw4nh6D3b3nVoY3VudGWy3Fy6aKArLqxe+Y9rWGnpTUk0coYAq4HSw0NrgNYj2IP3ry/sja0uGfmQuVPkeGHoR5FUnYnEyPkyxmNcNPJdhJYmIyWVczAKzLoovo1FspflC67lmMbcVw9w7SiQFlj7tGOx9j4FMc08OFi+VVQCygqCbkKALkC5YgDXUkDzSTj9s4lopZP1+DSJ83LdHsUFwU15ZzEDuNL9vNxpd6+JkBuuGiMp0/cl+C6kEHIfiIIuL1WUbJ4m9R33wj4GjeTeRIo1xEshSPqyRD4prhgLA+CLG5ta31qKbx7bkxkxlk0+VEHZEHZRWNtPaMuIkMszl3Pk+B6AdgPasWkwrUQ87HIKKKK0MwoooqEODR60UVCAfX6/+Vz5IoorpxhRRRVUWCiiiunD/9k="/>
          <p:cNvSpPr>
            <a:spLocks noChangeAspect="1" noChangeArrowheads="1"/>
          </p:cNvSpPr>
          <p:nvPr/>
        </p:nvSpPr>
        <p:spPr bwMode="auto">
          <a:xfrm>
            <a:off x="6350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1" name="AutoShape 9" descr="data:image/jpeg;base64,/9j/4AAQSkZJRgABAQAAAQABAAD/2wCEAAkGBxQTEhQSExQVFRUUGB8VGBcXFx4gHxoYJCAZGiUcIh8hHyghHx0oHBojIjYtKjMuLi8uJCUzODMvOSgtLi4BCgoKDQwNGw8QGjcmHyQ3NDQ0NTc3LCw1OC00LDQ0LDQsLCw0LDQ0NDQsLCw0LDQsNDQsLCw0LCwsLDQ0LCw0NP/AABEIAFMASQMBIgACEQEDEQH/xAAcAAADAAIDAQAAAAAAAAAAAAAABgcEBQEDCAL/xAA1EAACAQIDBwIFAwIHAAAAAAABAgMAEQQSIQUGBxMiMUFRcTJCYYGRFCOxofAkUnKSwdLh/8QAGQEBAAMBAQAAAAAAAAAAAAAABAACAwEF/8QAIREAAgMAAgEFAQAAAAAAAAAAAAECAxEhIjEEEhMyQRT/2gAMAwEAAhEDEQA/AJzVGwvCTESYeOQSqkrDMY3BsAdbXFze1ajhbu/+rxqlheOD91/qflX/AHa/avQ1qZda4vEEqqUlrIFLwp2gDosLfUSD/kV94fhPj2PVyUHqZL/wDVnxeGmMuZSDHlUBc5Uq4LXY2BzAggeLZfObTWYbAY5YshkQvnD5i5OgCdHwDRmBude9/oKfNNryjT4Y74ERuDMnLuMSvM8gocvt3v8A32rSz8J9oKekQv7SW/lRVbxOBxREmVwC3MyXc9BPwOenUD/L/U12y7PxNpQso6jljJJ6EJBJItqw1C/aorpL9RHTAj0HCjaBPUsKfUyX/gGsjbHCqfD4V5+YskidRRQbZfJudSftVtwQfIvMtnsM1jpfyRXe6gggi4OhFV/onpPghh5Kopi3/wBhfo8bLEPgb9yP/S19Psbil2mxaa1BGseFy4KYBUwbSaZ5XJPrlGg+1USkXhnCBGgsgywR2t8Vjdrn0BPr6d/FPVefb9x1f0Rg7b2gMPC8xUtl7KO5PYDX6mp1t7ijicPdX2c0Tdg0jkr+Quv5ph4tSldmysHZCCuq216hpWs3j52LUYfD5pVEAScm1rsFI1OnM86etaUwTScilknrSE7B8YcarkyRwSKfkAKkezXP9Qaou6W/a43KP02IjJ0uUJT3z9rfioxh90ZGm5AzF75cgXquNDfwPNWvdDFzK8kGKBSU9SL8vLAAsttNK39RVCK1IzplNvljbQaKDQBZIuNqpII2VTnhOVmIsMrW0HrY29rj1qT2q1cR8OzJj82XIsSOtr3zXS9+sr8o7KDa176VFtKfS+gG1dy/8PZzy4h3DwI1wRYWCrqM2bMbHXKBp3NOtSrhljyY8INAFZ4mYuAezFUy5bn4gbBhYi9jaqqxolq7C631FzfrYYxuHGHaURKXDMT3IGthfzS3LtNNniXDB+Ysn7iujXYNlClXsRp0g6eKZsKt8RJE8xMoGcWC6xkm1tPFrH7HzWXiNiK4IZswPh1Vh/F6vCSj1lyirjvK8k2TGvGo2gZYzJN+0ygG4tlBPxX1C+vka0x7G29HicVE5fKsCMAX0aRmFvawH1roxm6UEeJUEdDKZMvVl0IB6Qb9jfQ20pohw6oAqsyi+UCNVUefv4raydbXBSMZbybTD4tH+Fg3sa72pc2ny+fDAJHEzkuDmN1VQSfza359KYmPehuOI3T0nHES4jxzEtlMKxjtlzdJuBmvm6gCQPCgnS1RHNVR4mY3/Du2SSJsTMFKu3cIL3C26Roo979+5ltOqXUHa+w6cNtpskkmHVirSAvFbLcyKG6AWBCll86drXF71d9l4zmxLJp1DUBg1j6ZhppXlrC4ho3WRCVdGDKR4I7Vdd195UeOGZCAkpySpcARP30ue5YkgAXIJ72Fs74byi9EvwyN+tlyh48bh78yEWYDyve9vPkW9K7MJv8AQGNHkSRM2hOW4DDuNNabjrU54i7NaP8AcSNTC+rZRbJJ2zaaWYfTxXKnGzITNJ7Hshifb+GeSKdZUyKrgm/bQHUd/FY8+/eGyOyK75RoclgW8C9SOnvh3s7nEl41MKHMcwvnk8aduke9Is9LXVH3PkyjbKTxGw3H2ZNNO20MRcEghAfN9L/QAaD3pl3rxvLgI+aQiNRmCkk+ATcXtfS1bSaZI0Z2IVEBJJIAAHn0tU+3x3gEUQxZkYlwyQQhjlLG3WVFg2W3c5hrpa9E9ztnpvihEn3EvafMxKwBsyYVBFf1fu7fnp+3pSjXMjliWJuSbknye9cU2KxYBk9ehW13e222GdrXaKQZZY7kB1/7Dx+OxNaqio1qw4nh6D3b3nVoY3VudGWy3Fy6aKArLqxe+Y9rWGnpTUk0coYAq4HSw0NrgNYj2IP3ry/sja0uGfmQuVPkeGHoR5FUnYnEyPkyxmNcNPJdhJYmIyWVczAKzLoovo1FspflC67lmMbcVw9w7SiQFlj7tGOx9j4FMc08OFi+VVQCygqCbkKALkC5YgDXUkDzSTj9s4lopZP1+DSJ83LdHsUFwU15ZzEDuNL9vNxpd6+JkBuuGiMp0/cl+C6kEHIfiIIuL1WUbJ4m9R33wj4GjeTeRIo1xEshSPqyRD4prhgLA+CLG5ta31qKbx7bkxkxlk0+VEHZEHZRWNtPaMuIkMszl3Pk+B6AdgPasWkwrUQ87HIKKKK0MwoooqEODR60UVCAfX6/+Vz5IoorpxhRRRVUWCiiiunD/9k="/>
          <p:cNvSpPr>
            <a:spLocks noChangeAspect="1" noChangeArrowheads="1"/>
          </p:cNvSpPr>
          <p:nvPr/>
        </p:nvSpPr>
        <p:spPr bwMode="auto">
          <a:xfrm>
            <a:off x="215900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2" name="AutoShape 11" descr="data:image/jpeg;base64,/9j/4AAQSkZJRgABAQAAAQABAAD/2wCEAAkGBxQSEhUUEhQVFRQVFBUUFRUUFBUVFRcVGBYWGRYWGBcYHCggGRwmGxYXITEhJSkrLi4uGCIzODMsNyovLisBCgoKDg0OGBAQGywmHxwsLCwsKy82LCwsLSwtLCwsLCwsLCwsLCwsLCwsLCwsKywsLCwsLCssLCwsLCssKywsLP/AABEIAHYAdgMBIgACEQEDEQH/xAAcAAACAgMBAQAAAAAAAAAAAAAAAgEFAwQGBwj/xAA6EAABAwMCAwYDBgMJAAAAAAABAAIRAxIhBDEFQVEGEyIyYYFCcZEUI1JiobEHksEVM1OTssLR8PH/xAAZAQADAQEBAAAAAAAAAAAAAAAAAQIDBAX/xAAmEQACAgECBgIDAQAAAAAAAAAAAQIRAxIxBBMhQVFhUmIiMkIU/9oADAMBAAIRAxEAPwDZCaUoVlwuvTbHeGLKzKo8F1wa0gsEbct8L3py0q6PGirZoSpVnQ1NENEth1g8QDpLy2oHgmciSz6FNRr6aRLN2BxmYDyRcwROABg/mKz5z+LNOWvJUoBVi2rRLbS0D7mLoJd3uZMbH4em8ytmrq6DomIa+ocsMuBDLZd0w7rsEc5/Fhy/ZSqFdfadP4QWi1vegAtIOXywuOZFuNpBWpq3Ue6hgh905BkDxS0mIIHhg/siOZt1pYnjrrZXlKVd1NZQFMtbgG8gBjgRNG1txPmNy19TqKPeU3NYLW1De0AgOphwLZB3MXIjmb/kHjXkqfklKuK2ppuv7x4quIa1ju7LbAXm6BiSG7TiYT1NRproA8JsuADrZaamSMYzTJA3zCOc/iVy15KJyxlXNatp4Phh3gEtaQ03Wd69rScRa60H8a0+LvpF4NEQ2wB0AgXAuyJA5Wq4ZdTqmhOFdzQKEFC1IN4JgUoUhIkZQpQgAQkrPgE9Fxr+Katze8YBYZi1skCefNS5UNKztC6FDXg7FeaavidZ+Hvd8vKPosem1tSn5HuHvj6Jax6T09KQuO4Z2g1BMd33nqAR+uy6zTvLmguFp6TMfRNSsTVDFKUxSlWAhSOTlIUwFKFBUpDNwJwViBTgpCHRKWUSgRg4mT3T4MG10H1hc52Yqn7O+TPiIaOmB/VXvGqkUah/I79lR/w9oNqVqdOr/durMBnAP5fkSAPdZTddTSCt0aXFuHuqEObG0QcT8jzVZT4VUJyLfVxwvontBqdPB01ZrGscLAXFrIcWl0UxuS1rbiRERzXn3YZ1BtSpVrln3TGlneODWXOdaHEn1IHPdYQzqUHOtjeWGmle5R8MNpa08gB091dkrru3dOlW0Pf2htRrgG7XA32uZI3GD9FxdE+ET0W2DJzI3VGWbHpdDlKVJSuW5kK5IUxKUoGKVKUlCANtSCkBUgpCMkolJKgoAZmkdqCaVOmapjxNGwH5jsPcrLqeyestxpSI2tcyR8gHLo/4fVaNQOoPL21WkugPLBUafihsEkbEFdmeD0ujv8ypP+pedm4qUZtUduPh4uNnjXGNXq4bT1XeeHyiqy0noL4k8+a3u1HFqFQaf7PTaxzKQvIHlzimQcGCJk9QvUdVwRr2lt77Y8r4qsPzFQE/Qhcpw7sxTZrKjA2mHU2U6oc4PewBxdllMu8JFu5c4dIRHiIPq1sVLFJbPc5gaPiGuDfA97G+W4CnTHqNgfmJVk7sjrWtmymY+EVPEflIhd8NMx0XVatW4BwDXQ23AkCkBjPNTR4dpnz9210EglwJyMHJ32Wf+uS/VUVyIvc8nrXMdbUY6m8fC8EH2nf5hKSt/tTr6VbUWUGtbTpSLm/G7mZ/CIgKuJXpYpOUU2cOSKjKkQSlJUlKStCUQUJZQgZsgpgVjBUgoJMkolJKJQBqVqz6VVtSmS1zTc1w5EfuF6/2T7QM1lK7AqNxUZ+F0bj8p3C8nrMDhCjg1KK7WuLg12HWPcwx1lufZcvEYFkjfdHThyuLo91lUTqQPEKgO1TRsBj0q1B/uXln9sarTVXNZWqtLXbPJOOUtfyKsH9udQSKlrBWFN1K8AxBcDdZ1EHnHP0XIuDmtutnRz49z1Zmgpt2bHudpmB6TyXGfxA482g06ehipUH3hafIwzj0c7PrHsuT4VrK2oqONWvXIa0uJa94zyHhBAz6KnLXVHFzi4knJcZJ9+a0w8JU/wAnsRkzdOiG0LNzyW3KVogQgleicbAlKSglKSmASoRKEDMwKmVjBU3JEmSUSkuRKAHlYtRTuHruE0olFAjQrVnOi4kwIFxkgdJOVjW7Wog/Na/cOlNdC7GZXfbYHENJktGAfUxv7rbYIELHSphqeVNdxPqSSoSkqJTESlQVBKY0CEpKEAZZRKSU9Jhc5rRALnBoJ2BJABPplJ7BRbavhzb6racgU7pJkyRcQ0zzhpyMGfRY38Ni+HEll0i05ta52M5Bt39QsD9HJeGEks7y64EeSdj7Owf6ptTw4tcYcALS8XE3FjQZMARggj/1curtqNa9G3W4SC8NYS2b5nLWw8taJmenXdYncNBALXHPdgAiXFzmscdsAeIgTzBWGrw1w2OQyo52THgc+YMdGzmP+JrcLeHEAgiTByCQ0tBcB0BcMb9AUKX2CvQ9LQDvbXGWjuyQJlzXlo5HEXZPoseq0NpaGm5zjAaAeflzsY2PRH9lvz4myLpy6QGhpcdtoe1LpeHveYkYf3eCfN6GIjoeeVervq2FXajaPCg53gcbXBpaYmZuDumzmEfIhI/hgMlrjEA5H5GOMx1ugdSFg02ma6m15ccvLLQQDiwyJz8eekSmr8Le24y0NGZc6CG3QxzgM5xtMTyUandah6fRlfwgg4cT18MYmqDuetMn3Ck8JGAHeKDJIhsiv3ePbOVgfwx0kB7TBAyXAyaYqGMcmyfbChvDH4lzYJHNwwTTE5ER94zfr6J6vuFehqnD4pFzQ4uvAEggkHBFnUHEqsVlp+HuvILoeBcA0y4OtDmgzgS3mquVrie6uyZIaVChQtSTJKiUITEZ/tlT8bs75Ofn1QdW87vd/MeYgoQp0x8DtjHXVP8AEfz+I85n9z9SlGrf+N+8+Y7jn+g+iEI0R8BbA6t5jxuxMZPMQf0AHsinqntHhcRm6QYIPUH/ALsoQjRHwFsKeqe0Q1zgBJABjJ3+o/ZB1T587uY35HJChCNEfAWw+1Px43YIIycECAfphSNbUGz3dfMd5B/cD6BCEtEfAWyPttQbPd/MVroQmopDuyCUIQqA/9k="/>
          <p:cNvSpPr>
            <a:spLocks noChangeAspect="1" noChangeArrowheads="1"/>
          </p:cNvSpPr>
          <p:nvPr/>
        </p:nvSpPr>
        <p:spPr bwMode="auto">
          <a:xfrm>
            <a:off x="368300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13" name="AutoShape 13" descr="data:image/jpeg;base64,/9j/4AAQSkZJRgABAQAAAQABAAD/2wCEAAkGBxQTEhMUExQUFBUWGRkZFxQYGSEaGhUgFRgcGh4XGxYbHSggIBsnHxwcIzMhJSktLi8uHB8zODMuNywtLisBCgoKDg0OGxAQGzclHyU3ODQ0Liw0Ky03NzU3NCwyNzc3LzAsLCwsLC8tKyssLywxLC80LDU2NDc3LSwvNyw3LP/AABEIAFsBDQMBIgACEQEDEQH/xAAcAAEAAgIDAQAAAAAAAAAAAAAABAUDBgECBwj/xABBEAACAQIEBAMEBwUFCQAAAAABAgMAEQQSITEFE0FRBiJhMnGBkTNCUnKhstEUI2KzwTR0seHwBxVjc4KStNLx/8QAGwEBAAEFAQAAAAAAAAAAAAAAAAMBAgQFBgf/xAArEQACAQEGBAYDAQAAAAAAAAAAAQIDBBESITFBBVFhcQYTIjKB8ILB0bH/2gAMAwEAAhEDEQA/AN58L+NOfI0MxyShiEP1ZACRYdm9OtbZnPc18/4z6ST77fmNb/4N8bZrQ4pgDoEmJ9r+F/X+LrWuVWV9zZ0nEeDYY+dQWW65dunTbtp6BnPc1zzD3NdahcXxxhieQI0hUEhVB1IFwCQCQDtextUmKXM54mT4rIpZiQqi5PaumBx4ljSRGJRwCptuDXnnidZ8RLHiIn5aJhpM5DK4jEhuUbISCCFuGA6CoXg+KdXw+JMpaE4YhGuFFgc/JUPYXI1LHbXXS9X+q7Uoerc096cw96reCcSOIiEhjaMncHUf9L2GYfxDTsTVhVmKXMqduYe5rDLizewOvU9v86xSzX0X4n+g/WsYFT0oSebZHKWyLulKVMVFKUoBSlKAUpSgFKUoBSlKAUpSgFKUoBSlKAUpSgFKUoBSlKA+c8Z9JJ99vzGsJrNjPpJPvt+Y1hrTvU9Qp+xG7+DfGhiyw4k3j2SU7p6N3X16V6YjXsQbg7EdfUGvnytq8HeL2wxEUt3gO3Uxeo7r6fKpIz2Zz3FODY76tBZ7rn269N/9x49UxOOaThUcwmDETTA5I7g2NxbTUG9yL22NY54Bh8Ws3GI5ZcpHLmBvEpBB9kDUXt5R22Neu4eZHUMhUq2oK7G/WsjgW123120rIxnJtXagNcX761GllzaDbv3/AMq4lkze7t39/wCldamp0d5EUp7IUpSsgjLs1W8J40mIaVUWQGJ8kmZcuVgqtl9TZlOmmtWVa54SiKzcTB3OMLgejYaCx+Nj8qtJi0w3FFczKqSXhNmutrnKGyrrqSrKfjXHCeMRYjmcsnNExSRGFnRh0ZTtcag7GuvCYyJMWejTAg97YeFD8mVh8K13E8JkGbGYTTExSzhk2XEx85yYX9fst0PoTQG0YTiAkDkJIMhIIZbEkdF7++sXDOMJOHKJKAhZTmTL5k0Ki+5HyrB4V4smKw4nQMquz+VgVZSrlWUg6ghgR8K6+FvYn/vM/wDMNASeEcZTEczIsg5TmN86lbMACV130I9NazYXHh+ZZJBkJBzLbMR9m+49RpVNjcQMJjM5+jxa2t/xol8vxdAF96KNSa2DDx5VA69fedSfnQFZhuPLIpZIpyoLKTktqjFWFib6EEVJ4lxRIYua6uU0vlUkre2679aqOBRYgpIUlhEfPxHlMTF/p3v+85oF97HJp2PWX4ta+CnKkapodxuNdDqPjQEqDjEbSCJg8cjAlVcWzhd8p2Nuoves+Mxqx5QczM18qKLs1tTYdh3P6VQQxs2PjGLKl4gzYVkXJG+ZMshylmPNUEi2a2U3A3tP4/wszGMxzNBiI8zROAGBBsGV0PtIdLjTpqKAsoMUrhrXupsykEEGwNrH0I+dReF8YSdpFRZAY2yPmXKAwAOW/U2I271H8PY+ZzLFiURZYSoLxm6Sq4urgHVTuCp7etYvC/t47+9P/LjoDM/iFAYlMc95SRH5PbKqXPXTyqTrbarHCYkSLcBlsSCrCxBHp+Pxqn4//a+G/wDOl/8AFmq4xkxVCQLtso7k6AfOgMeD4jHK0qRsGaF8kgH1WKhrfJh+NRcfx1Is+ZJcqFVZwl1u+WwB6+0BcdfcapY3fD46F2jaOPEJyGLMDeRLvG2jHUjmKTuTl7VaeM/7I/3ov5yUBYYbHB8wySKVF7Mtib32112qHhuPLIpZIp2AZlPk2MbFWFib3BBFW9at4fixJSYxywqn7TifK0TFv7TJfz80D45dOxoDaEa4B71Fw3EY5JJYkcGSHKJFG651zC/vGtZZsQAhcebS62+tfYA+tapKz4fF4adonRJAcPMxZSCZGzpIcp0/eZl10HNsKA3GlKUB854z6ST77fmNY1Qm9gTbewvarHD8P50s6g2YFio+15jcfKpfhjAH9pKuCpQHMv4WPpr7q0Fa0RgpPeOdx6V50YU+qRTy4V13U7A6a2B6m21Ya3XxBy2Dx2lUrazCyox6AsemtVWC4ADA0shKkE5fMFVxYWOYg2F7++senbYumpTyLKdrThinkT/C/wDtBwGCgWDEMwkVmJAjLCzNcagdqpPCXgLHxY6DFSZeRzM/0lzlcG3l+IrUeNcA5rlg+VrWIIuNPUGvozBsTFCug8kf4KK3tGSuWH5OM4vZqlKvKc1lJtrr9vMtKmQ4G4BLb9haspwi3GnfS9Zd5p8DK6lT3wA6Ej03qBa2hpeiji0XdRcTw+OQ5mXzWtmBKkgXsCVIJGp0Pc1KpVCU6RxBRlAAHYaVgwPD44QRGuUMbnUm5OpOpOpv8alUoDGIFAYAWDXJtpctudOp71G4dwmGDNykCZiSwBNiTuxBO5771NpQGKfDq+XOobKwZb9GGzD1Fd3W4IOx07b+ortSgKuPw9h1GVUKqbkqHcAljcmwbckknvepGN4XFLGIpEDRi3k1tptoDrawqZULjU7pBK8ZUOilhnUsvl1sQGU6gW30312oDjFcJhkREdAyxkMlybqRswa9wfW9Z5sGjgZlBsCAeq3FjZtxp1BqrOPnhETTGKSOR0QtGhjMRlIVSQ0j5gWIG4tfrWfnTftWTPFycmfLy2z/AGbczmW9rW+TbT1oCdh8KiKVVbA79zpa5bcmwAuewqPw/hMMBYxJkLm7G5OY/aNzqfXeomD4nJzZIJsiyXPJkCkJKAob2SxIdc2q5tQLiwuBM4NM7wRvIULsuYlFKrrqAFLMdvX5bUBxjOEQyukkiZnT2GufJuLrY6GxIuOmlZcXgI5ShdblDmU3Iym1rix3sSPiak0oCHxLhUOICiZA4U5lBvoRs2h3HfpXHEOFRToElTOosQpJtoQQTrqQQDr1F6m0oDGkIC5BfKBbc3t79/jVfF4ew6gqqFQSSQHcAljckgNuTuetWlKAiYnhsUiojJdUsVUEgLl2tYjbp2rjiXDIp0CTIJEBBym9rrqDbrY6+8VMpQHSKMKAo2AAGt9vU613pSgPnWeQrK7KSCHYgjceY1sXAMbeZJJDZ5c6EnTOUK2Nu+pHwrXcQQJXvqM7X92Y3qx8ROxxIVB7GURAdb2YMPeda5y1QVSXlvdPP71aZ6POCqRjDmtfvVpm7Y/h8ctuYt8uu9vge49DWt452xUzxq4iSMFbE+VtL/0HuF62PjXExh0zkFvMAVB79a1mQYPEDmEnDuLZstrHNcWOlviOh1rR2JTUcbTu0T1ufY1dkxJY2ndonrc+xrOJjyllve1xfvXuGA9iL7in5JXhsnX4+v417lgFJjQA2JjUA9iQADXYWX2y+DF8S6Ufn9F8gsAOwrg7j4/0qpcY0+UGBdfbsx075b71weDyEjNiZSdDpYC6kHQW29PfWecsXVVGIHm/10J/WunJxiCwkhk7MykEe8A2oYmUKHbO+uZrWvex27Va9UUehdUpSriopSlAKUpQClRsZjkjyhj5nNkQC7OQL2A9wvfYda64fHqzFcrq4XNkZbG17b+yfge16Al1D4xA8kEqR5czqVGYkAZtLkgE6DX9Khx+IY7ZmSSNA5QyOAFVg+SxIJt5tL7etXFAUz8Oll5SzZEjjZHyIxYyGPVczFVsoYBrAG9hrvfPyJf2rmWj5WTJfMc/2r5clt9LX219KkYDHxzBzG2bI7I3oy7j8Qb9iKwvxVROIMkmdlLBrDLlFgWzX6FgO9AY5OHtKsqzBUu4aNo2JZCoAD3KizAi/bW3vlcKwxihijZszIiqWtbMVFibdL11xHEFVigDSOACVQXKg7E3IA273rtFjleNnS7hcwKgea6mxXKbWYHoaAlUquwPF1lgM6LJl81lK2c5TY2W973BFjrpWaTHqsJmcMiKpdgw8ygC+qi+vpQEulY4Jg6qym6sAQe4IuDWSgFKUoBSlKAUpSgPnPGfSSffb8xrcPDOJjKNkLXUCyPZslwfZe17E/KqLxfwpsNi5UIIVmLoT9ZWN9D6E2+FQuG8TkgJMdtbXBFwbf8A2udt1mdWDitT0WcFaLPFweqVxunHIGlTKuQ+j2NtDtro17a1q3E8HDCoU52lKqSM3lQnc3tc+6pLeLprexED3s3/ALVTY3FtK2dzc7bW2rEsdmrU/TPKPRllloVYZSyXQjtsa944MPLH91Py3rwdtjXuWB0jQ/wL+UVv7Mm77uhp/EzuVL8v0bATbesDYlMyjMLkGw6m1r2FVxkPp8v1rBJhlaRZCLyIGCv1UPbMAexsL+4Vm+o5PEi+VwdjeoPEBr8v6j9Kjcw9/mKBSxA9en+tqo1J7DEi5pSlXFwpSlAKUpQGv8W/d4yDEOP3KxSxtJ0iLMjBm7IQpux0FhferjDYqOQcyNkdbfSKQVtfWzjTcVIpQGiQyLJHJIJefhlxMrTQoykKvOZ1lBQZmUWDFSSGUm17AHZcfxqLkq0c0JMxyQsXGRm1HtA9LG9tdLb6VbUoDVMPif2bGhZjDEMUgCqrlrvCMoJzKtiyELfa6AbkVInx8X+84k5kecQSKVzC4ZnjYLa98xXUDcjWtjpQGu8PkXDT4wzlYxNMsiSuQqyAxIgTMdMylCMt72say+HcI4mx0xuEnlRo1IIIEcEcZbKdszKT6ix61e0oDXoFaPEyYcBuXMeerAeVNRzUJ28z2IG/7xyPZqTxDGh5RBE0LyJaR4mfKbfVuArHcq2w+r31uKUBrPg7HqObgy8Zkw7sFVWzfuzZlAJsTkzcs6CxUX3rZqUoBSlKAUpSgFKUoCBxjg8OJTJMgcdDsV9VYag1oHE/9l7DXDzZh9mQWP8A3KLfhXp1KjnSjPVGbZeIWizZU5ZctUeGY3wXjor3gZwOsZD/ACA834VTz4ORDZ45EPZ0Zf8AECvouurqCLEAjsagdkWzNvT8SVV74J9r1/T5uJ0r3LBfRx/cX8oqv8eeH8McLNLyUEioSrqMp0+7a49DV9wWFTFGSLnKv+Aq+hTdNtMxuMW6NtpU5RV1zev4kesiwMfqn46f41bKoG2lc1k3mhwFemBPUgfjUuGALt8+tZaVQuSSFKUoVFKUoBSlKAUpSgFKUoBSlKAUpSgFKUoBSlKAUpSgFKUoBSlKA//Z"/>
          <p:cNvSpPr>
            <a:spLocks noChangeAspect="1" noChangeArrowheads="1"/>
          </p:cNvSpPr>
          <p:nvPr/>
        </p:nvSpPr>
        <p:spPr bwMode="auto">
          <a:xfrm>
            <a:off x="520700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AutoShape 2" descr="Imagini pentru universitatea pitesti logo"/>
          <p:cNvSpPr>
            <a:spLocks noChangeAspect="1" noChangeArrowheads="1"/>
          </p:cNvSpPr>
          <p:nvPr/>
        </p:nvSpPr>
        <p:spPr bwMode="auto">
          <a:xfrm>
            <a:off x="63500" y="-136525"/>
            <a:ext cx="1133475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grpSp>
        <p:nvGrpSpPr>
          <p:cNvPr id="5" name="Group 4"/>
          <p:cNvGrpSpPr/>
          <p:nvPr/>
        </p:nvGrpSpPr>
        <p:grpSpPr>
          <a:xfrm>
            <a:off x="224310" y="1840058"/>
            <a:ext cx="9152580" cy="2062103"/>
            <a:chOff x="210495" y="2002618"/>
            <a:chExt cx="9152580" cy="2062103"/>
          </a:xfrm>
        </p:grpSpPr>
        <p:sp>
          <p:nvSpPr>
            <p:cNvPr id="14" name="TextBox 13"/>
            <p:cNvSpPr txBox="1"/>
            <p:nvPr/>
          </p:nvSpPr>
          <p:spPr>
            <a:xfrm>
              <a:off x="1733849" y="2002618"/>
              <a:ext cx="7629226" cy="2062103"/>
            </a:xfrm>
            <a:prstGeom prst="rect">
              <a:avLst/>
            </a:prstGeom>
            <a:noFill/>
          </p:spPr>
          <p:txBody>
            <a:bodyPr wrap="square" rIns="0" rtlCol="0">
              <a:spAutoFit/>
            </a:bodyPr>
            <a:lstStyle/>
            <a:p>
              <a:endParaRPr lang="it-I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it-IT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passionate about automotive?</a:t>
              </a:r>
              <a:endPara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looking for a Premium Company to start your </a:t>
              </a:r>
              <a:r>
                <a:rPr lang="en-US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career? </a:t>
              </a: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it-IT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competitive with </a:t>
              </a:r>
              <a:r>
                <a:rPr lang="it-IT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</a:t>
              </a:r>
              <a:r>
                <a:rPr lang="it-IT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best? </a:t>
              </a:r>
              <a:endPara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it-IT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 ambassador of change? </a:t>
              </a:r>
              <a:endParaRPr lang="it-IT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willing to </a:t>
              </a:r>
              <a:r>
                <a:rPr lang="en-US" sz="2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 part of a </a:t>
              </a:r>
              <a:r>
                <a:rPr lang="en-US" sz="24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young and great team? </a:t>
              </a:r>
              <a:endPara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10495" y="2002618"/>
              <a:ext cx="1554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it-IT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Are You</a:t>
              </a:r>
              <a:endPara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8" name="Straight Connector 17"/>
          <p:cNvCxnSpPr/>
          <p:nvPr/>
        </p:nvCxnSpPr>
        <p:spPr>
          <a:xfrm>
            <a:off x="107950" y="6854349"/>
            <a:ext cx="93853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0631101"/>
            <a:ext cx="1992288" cy="2170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740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922</TotalTime>
  <Words>109</Words>
  <Application>Microsoft Office PowerPoint</Application>
  <PresentationFormat>A3 Paper (297x420 mm)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Pirelli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Dunarintu Gabriela Daniela, RO</dc:creator>
  <cp:lastModifiedBy>Serbanica Leontina Gabriela, RO</cp:lastModifiedBy>
  <cp:revision>136</cp:revision>
  <cp:lastPrinted>2015-02-23T22:04:31Z</cp:lastPrinted>
  <dcterms:created xsi:type="dcterms:W3CDTF">2013-08-28T11:30:48Z</dcterms:created>
  <dcterms:modified xsi:type="dcterms:W3CDTF">2017-11-28T09:10:41Z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1641558871</vt:i4>
  </property>
  <property fmtid="{D5CDD505-2E9C-101B-9397-08002B2CF9AE}" pid="3" name="_NewReviewCycle">
    <vt:lpwstr/>
  </property>
  <property fmtid="{D5CDD505-2E9C-101B-9397-08002B2CF9AE}" pid="4" name="_EmailSubject">
    <vt:lpwstr>Emailing: flyer pt site.pptx</vt:lpwstr>
  </property>
  <property fmtid="{D5CDD505-2E9C-101B-9397-08002B2CF9AE}" pid="5" name="_AuthorEmail">
    <vt:lpwstr>Idano.DiCiocco@pirelli.com</vt:lpwstr>
  </property>
  <property fmtid="{D5CDD505-2E9C-101B-9397-08002B2CF9AE}" pid="6" name="_AuthorEmailDisplayName">
    <vt:lpwstr>Di Ciocco Idano, RO</vt:lpwstr>
  </property>
  <property fmtid="{D5CDD505-2E9C-101B-9397-08002B2CF9AE}" pid="7" name="_PreviousAdHocReviewCycleID">
    <vt:i4>1350588895</vt:i4>
  </property>
  <property fmtid="{D5CDD505-2E9C-101B-9397-08002B2CF9AE}" pid="8" name="Classification">
    <vt:lpwstr>Public - Pirelli Data Classification</vt:lpwstr>
  </property>
  <property fmtid="{D5CDD505-2E9C-101B-9397-08002B2CF9AE}" pid="9" name="History">
    <vt:lpwstr>History_Internal Use Only - Pirelli Data Classification_History</vt:lpwstr>
  </property>
</Properties>
</file>