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6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0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4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3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3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4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8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87"/>
            <a:ext cx="1152128" cy="113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07639" y="611396"/>
            <a:ext cx="6416689" cy="513348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724634"/>
            <a:ext cx="6416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Curing Specialist (R&amp;D) – cod 0028/2016 </a:t>
            </a:r>
            <a:endParaRPr lang="en-US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920816"/>
            <a:ext cx="9144000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4758" y="1180993"/>
            <a:ext cx="889637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latin typeface="Calibri" panose="020F0502020204030204" pitchFamily="34" charset="0"/>
              </a:rPr>
              <a:t>Responsibilities</a:t>
            </a:r>
            <a:r>
              <a:rPr lang="ro-RO" sz="1400" b="1" i="1" dirty="0" smtClean="0">
                <a:latin typeface="Calibri" panose="020F0502020204030204" pitchFamily="34" charset="0"/>
              </a:rPr>
              <a:t>:</a:t>
            </a:r>
          </a:p>
          <a:p>
            <a:endParaRPr lang="ro-RO" sz="800" dirty="0" smtClean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Organize for thermocouple measurement of </a:t>
            </a:r>
            <a:r>
              <a:rPr lang="en-US" sz="1200" dirty="0" err="1" smtClean="0">
                <a:latin typeface="Calibri" panose="020F0502020204030204" pitchFamily="34" charset="0"/>
              </a:rPr>
              <a:t>tyres</a:t>
            </a:r>
            <a:r>
              <a:rPr lang="en-US" sz="1200" dirty="0">
                <a:latin typeface="Calibri" panose="020F0502020204030204" pitchFamily="34" charset="0"/>
              </a:rPr>
              <a:t>, their </a:t>
            </a:r>
            <a:r>
              <a:rPr lang="en-US" sz="1200" dirty="0" smtClean="0">
                <a:latin typeface="Calibri" panose="020F0502020204030204" pitchFamily="34" charset="0"/>
              </a:rPr>
              <a:t>analysis, validation </a:t>
            </a:r>
            <a:r>
              <a:rPr lang="en-US" sz="1200" dirty="0">
                <a:latin typeface="Calibri" panose="020F0502020204030204" pitchFamily="34" charset="0"/>
              </a:rPr>
              <a:t>and input into the database / </a:t>
            </a:r>
            <a:r>
              <a:rPr lang="en-US" sz="1200" dirty="0" smtClean="0">
                <a:latin typeface="Calibri" panose="020F0502020204030204" pitchFamily="34" charset="0"/>
              </a:rPr>
              <a:t>system;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Organize for laboratory measurements of relevant compound reactivity (kinetics of vulcanization) and their analysis </a:t>
            </a:r>
            <a:r>
              <a:rPr lang="en-US" sz="1200" dirty="0" smtClean="0">
                <a:latin typeface="Calibri" panose="020F0502020204030204" pitchFamily="34" charset="0"/>
              </a:rPr>
              <a:t>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Develop the vulcanization cycle, from the guidelines (cluster) given by central </a:t>
            </a:r>
            <a:r>
              <a:rPr lang="en-US" sz="1200" dirty="0" smtClean="0">
                <a:latin typeface="Calibri" panose="020F0502020204030204" pitchFamily="34" charset="0"/>
              </a:rPr>
              <a:t>development;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Develop troubleshooting cycles to be tested and validated and assist the production &amp; quality to present potential causes of defects or </a:t>
            </a:r>
            <a:r>
              <a:rPr lang="en-US" sz="1200" dirty="0" smtClean="0">
                <a:latin typeface="Calibri" panose="020F0502020204030204" pitchFamily="34" charset="0"/>
              </a:rPr>
              <a:t>anomalies;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Implement cycles into production and manage the technical part of the software packages that control the vulcanization in the factory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Present report of vulcanization test / industrialization to highlight technical &amp; quality details (defects </a:t>
            </a:r>
            <a:r>
              <a:rPr lang="en-US" sz="1200" dirty="0" smtClean="0">
                <a:latin typeface="Calibri" panose="020F0502020204030204" pitchFamily="34" charset="0"/>
              </a:rPr>
              <a:t>etc.);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Establish &amp; maintain a close link with quality &amp; </a:t>
            </a:r>
            <a:r>
              <a:rPr lang="en-US" sz="1200" dirty="0" smtClean="0">
                <a:latin typeface="Calibri" panose="020F0502020204030204" pitchFamily="34" charset="0"/>
              </a:rPr>
              <a:t>maintenance </a:t>
            </a:r>
            <a:r>
              <a:rPr lang="en-US" sz="1200" dirty="0">
                <a:latin typeface="Calibri" panose="020F0502020204030204" pitchFamily="34" charset="0"/>
              </a:rPr>
              <a:t>to have always under control the key features &amp; functionalities of the vulcanization </a:t>
            </a:r>
            <a:r>
              <a:rPr lang="en-US" sz="1200" dirty="0" smtClean="0">
                <a:latin typeface="Calibri" panose="020F0502020204030204" pitchFamily="34" charset="0"/>
              </a:rPr>
              <a:t>presses;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Establish &amp; maintain a close link with material quality to have always under control the key kinetics of the compound in </a:t>
            </a:r>
            <a:r>
              <a:rPr lang="en-US" sz="1200" dirty="0" smtClean="0">
                <a:latin typeface="Calibri" panose="020F0502020204030204" pitchFamily="34" charset="0"/>
              </a:rPr>
              <a:t>production;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alibri" panose="020F0502020204030204" pitchFamily="34" charset="0"/>
              </a:rPr>
              <a:t>Participate </a:t>
            </a:r>
            <a:r>
              <a:rPr lang="en-US" sz="1200" dirty="0">
                <a:latin typeface="Calibri" panose="020F0502020204030204" pitchFamily="34" charset="0"/>
              </a:rPr>
              <a:t>actively to main developments in collaboration with the </a:t>
            </a:r>
            <a:r>
              <a:rPr lang="en-US" sz="1200" dirty="0" smtClean="0">
                <a:latin typeface="Calibri" panose="020F0502020204030204" pitchFamily="34" charset="0"/>
              </a:rPr>
              <a:t>sector;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alibri" panose="020F0502020204030204" pitchFamily="34" charset="0"/>
              </a:rPr>
              <a:t>Deepen expertise </a:t>
            </a:r>
            <a:r>
              <a:rPr lang="en-US" sz="1200" dirty="0">
                <a:latin typeface="Calibri" panose="020F0502020204030204" pitchFamily="34" charset="0"/>
              </a:rPr>
              <a:t>in the area of polymer / compound </a:t>
            </a:r>
            <a:r>
              <a:rPr lang="en-US" sz="1200" dirty="0" smtClean="0">
                <a:latin typeface="Calibri" panose="020F0502020204030204" pitchFamily="34" charset="0"/>
              </a:rPr>
              <a:t>vulcanization.</a:t>
            </a:r>
            <a:endParaRPr lang="en-US" sz="1200" dirty="0">
              <a:latin typeface="Calibri" panose="020F0502020204030204" pitchFamily="34" charset="0"/>
            </a:endParaRPr>
          </a:p>
          <a:p>
            <a:pPr lvl="0"/>
            <a:endParaRPr lang="ro-RO" sz="1200" dirty="0" smtClean="0">
              <a:latin typeface="Calibri" panose="020F0502020204030204" pitchFamily="34" charset="0"/>
            </a:endParaRPr>
          </a:p>
          <a:p>
            <a:pPr lvl="0"/>
            <a:r>
              <a:rPr lang="en-US" sz="1400" b="1" i="1" dirty="0" smtClean="0">
                <a:latin typeface="Calibri" panose="020F0502020204030204" pitchFamily="34" charset="0"/>
              </a:rPr>
              <a:t>Requirements and skills</a:t>
            </a:r>
            <a:r>
              <a:rPr lang="ro-RO" sz="1400" b="1" i="1" dirty="0" smtClean="0">
                <a:latin typeface="Calibri" panose="020F0502020204030204" pitchFamily="34" charset="0"/>
              </a:rPr>
              <a:t>: </a:t>
            </a:r>
            <a:r>
              <a:rPr lang="en-US" sz="1400" b="1" i="1" dirty="0" smtClean="0">
                <a:latin typeface="Calibri" panose="020F0502020204030204" pitchFamily="34" charset="0"/>
              </a:rPr>
              <a:t>   </a:t>
            </a:r>
          </a:p>
          <a:p>
            <a:pPr lvl="0"/>
            <a:endParaRPr lang="en-US" sz="800" b="1" i="1" dirty="0" smtClean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</a:rPr>
              <a:t>Graduate in technical </a:t>
            </a:r>
            <a:r>
              <a:rPr lang="en-US" sz="1200" dirty="0" smtClean="0">
                <a:latin typeface="Calibri" panose="020F0502020204030204" pitchFamily="34" charset="0"/>
              </a:rPr>
              <a:t>field: Chemistry, </a:t>
            </a:r>
            <a:r>
              <a:rPr lang="en-GB" sz="1200" dirty="0">
                <a:latin typeface="Calibri" panose="020F0502020204030204" pitchFamily="34" charset="0"/>
              </a:rPr>
              <a:t>Industrial chemistry, Science and Engineering of </a:t>
            </a:r>
            <a:r>
              <a:rPr lang="en-GB" sz="1200" dirty="0" smtClean="0">
                <a:latin typeface="Calibri" panose="020F0502020204030204" pitchFamily="34" charset="0"/>
              </a:rPr>
              <a:t>Materials, Physics 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1200" dirty="0" smtClean="0">
                <a:latin typeface="Calibri" panose="020F0502020204030204" pitchFamily="34" charset="0"/>
              </a:rPr>
              <a:t>Basic </a:t>
            </a:r>
            <a:r>
              <a:rPr lang="it-IT" sz="1200" dirty="0">
                <a:latin typeface="Calibri" panose="020F0502020204030204" pitchFamily="34" charset="0"/>
              </a:rPr>
              <a:t>/ medium rubber compound knowledge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alibri" panose="020F0502020204030204" pitchFamily="34" charset="0"/>
              </a:rPr>
              <a:t>Good English </a:t>
            </a:r>
            <a:r>
              <a:rPr lang="en-US" sz="1200" dirty="0">
                <a:latin typeface="Calibri" panose="020F0502020204030204" pitchFamily="34" charset="0"/>
              </a:rPr>
              <a:t>skills (written / oral)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alibri" panose="020F0502020204030204" pitchFamily="34" charset="0"/>
              </a:rPr>
              <a:t>Good </a:t>
            </a:r>
            <a:r>
              <a:rPr lang="en-US" sz="1200" dirty="0">
                <a:latin typeface="Calibri" panose="020F0502020204030204" pitchFamily="34" charset="0"/>
              </a:rPr>
              <a:t>adaptability to carry out different task and manage different aspects surrounding the technical field (</a:t>
            </a:r>
            <a:r>
              <a:rPr lang="en-US" sz="1200" dirty="0" smtClean="0">
                <a:latin typeface="Calibri" panose="020F0502020204030204" pitchFamily="34" charset="0"/>
              </a:rPr>
              <a:t>machinery/material knowledge/software skills/practical </a:t>
            </a:r>
            <a:r>
              <a:rPr lang="en-US" sz="1200" dirty="0">
                <a:latin typeface="Calibri" panose="020F0502020204030204" pitchFamily="34" charset="0"/>
              </a:rPr>
              <a:t>test </a:t>
            </a:r>
            <a:r>
              <a:rPr lang="en-US" sz="1200" dirty="0" smtClean="0">
                <a:latin typeface="Calibri" panose="020F0502020204030204" pitchFamily="34" charset="0"/>
              </a:rPr>
              <a:t>etc.)</a:t>
            </a:r>
            <a:endParaRPr lang="en-US" sz="1200" dirty="0">
              <a:latin typeface="Calibri" panose="020F050202020403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alibri" panose="020F0502020204030204" pitchFamily="34" charset="0"/>
              </a:rPr>
              <a:t>Very </a:t>
            </a:r>
            <a:r>
              <a:rPr lang="en-US" sz="1200" dirty="0">
                <a:latin typeface="Calibri" panose="020F0502020204030204" pitchFamily="34" charset="0"/>
              </a:rPr>
              <a:t>good knowledge of main PC usage &amp; web application usage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alibri" panose="020F0502020204030204" pitchFamily="34" charset="0"/>
              </a:rPr>
              <a:t>Some </a:t>
            </a:r>
            <a:r>
              <a:rPr lang="en-US" sz="1200" dirty="0">
                <a:latin typeface="Calibri" panose="020F0502020204030204" pitchFamily="34" charset="0"/>
              </a:rPr>
              <a:t>knowledge of basic programming is a plus</a:t>
            </a:r>
          </a:p>
          <a:p>
            <a:pPr lvl="0"/>
            <a:endParaRPr lang="en-US" sz="1200" b="1" i="1" dirty="0" smtClean="0">
              <a:latin typeface="Calibri" panose="020F0502020204030204" pitchFamily="34" charset="0"/>
            </a:endParaRPr>
          </a:p>
          <a:p>
            <a:pPr lvl="0"/>
            <a:r>
              <a:rPr lang="en-US" sz="1200" b="1" i="1" dirty="0" smtClean="0">
                <a:latin typeface="Calibri" panose="020F0502020204030204" pitchFamily="34" charset="0"/>
              </a:rPr>
              <a:t>Experience</a:t>
            </a:r>
            <a:r>
              <a:rPr lang="ro-RO" sz="1200" b="1" i="1" dirty="0" smtClean="0">
                <a:latin typeface="Calibri" panose="020F0502020204030204" pitchFamily="34" charset="0"/>
              </a:rPr>
              <a:t>:  </a:t>
            </a:r>
            <a:r>
              <a:rPr lang="en-US" sz="1200" dirty="0" smtClean="0">
                <a:latin typeface="Calibri" panose="020F0502020204030204" pitchFamily="34" charset="0"/>
              </a:rPr>
              <a:t>Junior or 2 </a:t>
            </a:r>
            <a:r>
              <a:rPr lang="en-US" sz="1200" dirty="0">
                <a:latin typeface="Calibri" panose="020F0502020204030204" pitchFamily="34" charset="0"/>
              </a:rPr>
              <a:t>years in technical field</a:t>
            </a:r>
          </a:p>
          <a:p>
            <a:pPr lvl="0"/>
            <a:endParaRPr lang="ro-RO" sz="1000" b="1" i="1" dirty="0" smtClean="0">
              <a:latin typeface="Calibri" panose="020F0502020204030204" pitchFamily="34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7" y="44624"/>
            <a:ext cx="1479550" cy="11239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7503" y="6021288"/>
            <a:ext cx="8896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o-RO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Cei care sunt interesați pot trimite direct cererea de aplicare pe </a:t>
            </a:r>
            <a:r>
              <a:rPr lang="ro-RO" sz="1600" b="1" i="1" dirty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Platforma Globală de Recrutare </a:t>
            </a:r>
            <a:r>
              <a:rPr lang="ro-RO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de pe site-ul nostru</a:t>
            </a:r>
            <a:r>
              <a:rPr lang="en-US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1600" b="1" dirty="0" smtClean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www.pirelli.ro/cariere</a:t>
            </a:r>
            <a:endParaRPr lang="en-US" sz="1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59140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297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Manea Elena, RO</dc:creator>
  <cp:lastModifiedBy>Manea Elena, RO</cp:lastModifiedBy>
  <cp:revision>58</cp:revision>
  <cp:lastPrinted>2016-05-27T10:31:17Z</cp:lastPrinted>
  <dcterms:created xsi:type="dcterms:W3CDTF">2016-04-08T16:52:01Z</dcterms:created>
  <dcterms:modified xsi:type="dcterms:W3CDTF">2016-06-15T14:08:22Z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Public - Pirelli Data Classification</vt:lpwstr>
  </property>
  <property fmtid="{D5CDD505-2E9C-101B-9397-08002B2CF9AE}" pid="3" name="_AdHocReviewCycleID">
    <vt:i4>-1789222025</vt:i4>
  </property>
  <property fmtid="{D5CDD505-2E9C-101B-9397-08002B2CF9AE}" pid="4" name="_NewReviewCycle">
    <vt:lpwstr/>
  </property>
  <property fmtid="{D5CDD505-2E9C-101B-9397-08002B2CF9AE}" pid="5" name="_EmailSubject">
    <vt:lpwstr>job description</vt:lpwstr>
  </property>
  <property fmtid="{D5CDD505-2E9C-101B-9397-08002B2CF9AE}" pid="6" name="_AuthorEmail">
    <vt:lpwstr>Mihai.Dumitru@pirelli.com</vt:lpwstr>
  </property>
  <property fmtid="{D5CDD505-2E9C-101B-9397-08002B2CF9AE}" pid="7" name="_AuthorEmailDisplayName">
    <vt:lpwstr>Dumitru Mihai, RO</vt:lpwstr>
  </property>
  <property fmtid="{D5CDD505-2E9C-101B-9397-08002B2CF9AE}" pid="8" name="_PreviousAdHocReviewCycleID">
    <vt:i4>-891704722</vt:i4>
  </property>
</Properties>
</file>